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 id="2147484054" r:id="rId2"/>
    <p:sldMasterId id="2147483716" r:id="rId3"/>
  </p:sldMasterIdLst>
  <p:handoutMasterIdLst>
    <p:handoutMasterId r:id="rId39"/>
  </p:handoutMasterIdLst>
  <p:sldIdLst>
    <p:sldId id="330" r:id="rId4"/>
    <p:sldId id="441" r:id="rId5"/>
    <p:sldId id="442" r:id="rId6"/>
    <p:sldId id="454" r:id="rId7"/>
    <p:sldId id="455" r:id="rId8"/>
    <p:sldId id="456" r:id="rId9"/>
    <p:sldId id="457" r:id="rId10"/>
    <p:sldId id="458" r:id="rId11"/>
    <p:sldId id="481" r:id="rId12"/>
    <p:sldId id="482" r:id="rId13"/>
    <p:sldId id="483" r:id="rId14"/>
    <p:sldId id="484" r:id="rId15"/>
    <p:sldId id="485" r:id="rId16"/>
    <p:sldId id="486" r:id="rId17"/>
    <p:sldId id="489" r:id="rId18"/>
    <p:sldId id="488" r:id="rId19"/>
    <p:sldId id="487" r:id="rId20"/>
    <p:sldId id="490" r:id="rId21"/>
    <p:sldId id="492" r:id="rId22"/>
    <p:sldId id="491" r:id="rId23"/>
    <p:sldId id="493" r:id="rId24"/>
    <p:sldId id="494" r:id="rId25"/>
    <p:sldId id="459" r:id="rId26"/>
    <p:sldId id="496" r:id="rId27"/>
    <p:sldId id="497" r:id="rId28"/>
    <p:sldId id="498" r:id="rId29"/>
    <p:sldId id="499" r:id="rId30"/>
    <p:sldId id="464" r:id="rId31"/>
    <p:sldId id="465" r:id="rId32"/>
    <p:sldId id="466" r:id="rId33"/>
    <p:sldId id="426" r:id="rId34"/>
    <p:sldId id="432" r:id="rId35"/>
    <p:sldId id="467" r:id="rId36"/>
    <p:sldId id="468" r:id="rId37"/>
    <p:sldId id="469" r:id="rId38"/>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77B2"/>
    <a:srgbClr val="FF3300"/>
    <a:srgbClr val="FCA904"/>
    <a:srgbClr val="F6860A"/>
    <a:srgbClr val="B71575"/>
    <a:srgbClr val="66FFCC"/>
    <a:srgbClr val="99FFCC"/>
    <a:srgbClr val="009999"/>
    <a:srgbClr val="99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72" d="100"/>
          <a:sy n="72" d="100"/>
        </p:scale>
        <p:origin x="8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gliardi Diana" userId="e2cc297b-df04-41ea-b03c-2d22805022ef" providerId="ADAL" clId="{0FE126C1-C30D-41F2-9AEC-59CCC7C17846}"/>
    <pc:docChg chg="undo custSel modSld">
      <pc:chgData name="Gagliardi Diana" userId="e2cc297b-df04-41ea-b03c-2d22805022ef" providerId="ADAL" clId="{0FE126C1-C30D-41F2-9AEC-59CCC7C17846}" dt="2024-07-22T16:50:05.610" v="156" actId="14100"/>
      <pc:docMkLst>
        <pc:docMk/>
      </pc:docMkLst>
      <pc:sldChg chg="addSp delSp modSp mod">
        <pc:chgData name="Gagliardi Diana" userId="e2cc297b-df04-41ea-b03c-2d22805022ef" providerId="ADAL" clId="{0FE126C1-C30D-41F2-9AEC-59CCC7C17846}" dt="2024-07-22T16:50:05.610" v="156" actId="14100"/>
        <pc:sldMkLst>
          <pc:docMk/>
          <pc:sldMk cId="755441863" sldId="482"/>
        </pc:sldMkLst>
        <pc:spChg chg="add mod">
          <ac:chgData name="Gagliardi Diana" userId="e2cc297b-df04-41ea-b03c-2d22805022ef" providerId="ADAL" clId="{0FE126C1-C30D-41F2-9AEC-59CCC7C17846}" dt="2024-07-22T16:50:05.610" v="156" actId="14100"/>
          <ac:spMkLst>
            <pc:docMk/>
            <pc:sldMk cId="755441863" sldId="482"/>
            <ac:spMk id="9" creationId="{B37B28CA-3EDC-3036-6B5F-AB46415F8239}"/>
          </ac:spMkLst>
        </pc:spChg>
        <pc:spChg chg="del">
          <ac:chgData name="Gagliardi Diana" userId="e2cc297b-df04-41ea-b03c-2d22805022ef" providerId="ADAL" clId="{0FE126C1-C30D-41F2-9AEC-59CCC7C17846}" dt="2024-07-22T16:46:36.217" v="27" actId="478"/>
          <ac:spMkLst>
            <pc:docMk/>
            <pc:sldMk cId="755441863" sldId="482"/>
            <ac:spMk id="10" creationId="{AC0ADCB1-8A61-B34A-CA0C-CF876C271FD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6"/>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548-4814-B96C-DC6FED7F18A0}"/>
              </c:ext>
            </c:extLst>
          </c:dPt>
          <c:dPt>
            <c:idx val="1"/>
            <c:bubble3D val="0"/>
            <c:explosion val="5"/>
            <c:spPr>
              <a:solidFill>
                <a:srgbClr val="99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548-4814-B96C-DC6FED7F18A0}"/>
              </c:ext>
            </c:extLst>
          </c:dPt>
          <c:dPt>
            <c:idx val="2"/>
            <c:bubble3D val="0"/>
            <c:explosion val="6"/>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548-4814-B96C-DC6FED7F18A0}"/>
              </c:ext>
            </c:extLst>
          </c:dPt>
          <c:dPt>
            <c:idx val="3"/>
            <c:bubble3D val="0"/>
            <c:explosion val="5"/>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548-4814-B96C-DC6FED7F18A0}"/>
              </c:ext>
            </c:extLst>
          </c:dPt>
          <c:dPt>
            <c:idx val="4"/>
            <c:bubble3D val="0"/>
            <c:explosion val="5"/>
            <c:spPr>
              <a:solidFill>
                <a:srgbClr val="0099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548-4814-B96C-DC6FED7F18A0}"/>
              </c:ext>
            </c:extLst>
          </c:dPt>
          <c:dPt>
            <c:idx val="5"/>
            <c:bubble3D val="0"/>
            <c:explosion val="5"/>
            <c:spPr>
              <a:solidFill>
                <a:srgbClr val="C0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548-4814-B96C-DC6FED7F18A0}"/>
              </c:ext>
            </c:extLst>
          </c:dPt>
          <c:dPt>
            <c:idx val="6"/>
            <c:bubble3D val="0"/>
            <c:explosion val="4"/>
            <c:spPr>
              <a:solidFill>
                <a:srgbClr val="ED561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548-4814-B96C-DC6FED7F18A0}"/>
              </c:ext>
            </c:extLst>
          </c:dPt>
          <c:dPt>
            <c:idx val="7"/>
            <c:bubble3D val="0"/>
            <c:explosion val="5"/>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548-4814-B96C-DC6FED7F18A0}"/>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2548-4814-B96C-DC6FED7F18A0}"/>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990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2548-4814-B96C-DC6FED7F18A0}"/>
                </c:ext>
              </c:extLst>
            </c:dLbl>
            <c:dLbl>
              <c:idx val="2"/>
              <c:tx>
                <c:rich>
                  <a:bodyPr rot="0" spcFirstLastPara="1" vertOverflow="ellipsis" vert="horz" wrap="square" lIns="38100" tIns="19050" rIns="38100" bIns="19050" anchor="ctr" anchorCtr="1">
                    <a:spAutoFit/>
                  </a:bodyPr>
                  <a:lstStyle/>
                  <a:p>
                    <a:pPr>
                      <a:defRPr sz="1600" b="1" i="0" u="none" strike="noStrike" kern="1200" spc="0" baseline="0">
                        <a:solidFill>
                          <a:srgbClr val="FFC000"/>
                        </a:solidFill>
                        <a:latin typeface="Century Gothic" panose="020B0502020202020204" pitchFamily="34" charset="0"/>
                        <a:ea typeface="+mn-ea"/>
                        <a:cs typeface="+mn-cs"/>
                      </a:defRPr>
                    </a:pPr>
                    <a:fld id="{2C0193DE-6CD8-4005-A2B4-336D994C2F65}" type="CATEGORYNAME">
                      <a:rPr lang="en-US" smtClean="0"/>
                      <a:pPr>
                        <a:defRPr sz="1600">
                          <a:solidFill>
                            <a:srgbClr val="FFC000"/>
                          </a:solidFill>
                          <a:latin typeface="Century Gothic" panose="020B0502020202020204" pitchFamily="34" charset="0"/>
                        </a:defRPr>
                      </a:pPr>
                      <a:t>[NOME CATEGORIA]</a:t>
                    </a:fld>
                    <a:r>
                      <a:rPr lang="en-US" dirty="0"/>
                      <a:t> </a:t>
                    </a:r>
                    <a:r>
                      <a:rPr lang="en-US" baseline="0" dirty="0"/>
                      <a:t>; </a:t>
                    </a:r>
                    <a:fld id="{EF15D5D6-B100-4292-9288-08D520EFFCDF}" type="VALUE">
                      <a:rPr lang="en-US" baseline="0"/>
                      <a:pPr>
                        <a:defRPr sz="1600">
                          <a:solidFill>
                            <a:srgbClr val="FFC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FFC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548-4814-B96C-DC6FED7F18A0}"/>
                </c:ext>
              </c:extLst>
            </c:dLbl>
            <c:dLbl>
              <c:idx val="3"/>
              <c:tx>
                <c:rich>
                  <a:bodyPr rot="0" spcFirstLastPara="1" vertOverflow="ellipsis" vert="horz" wrap="square" lIns="38100" tIns="19050" rIns="38100" bIns="19050" anchor="ctr" anchorCtr="1">
                    <a:spAutoFit/>
                  </a:bodyPr>
                  <a:lstStyle/>
                  <a:p>
                    <a:pPr>
                      <a:defRPr sz="1600" b="1" i="0" u="none" strike="noStrike" kern="1200" spc="0" baseline="0">
                        <a:solidFill>
                          <a:srgbClr val="0070C0"/>
                        </a:solidFill>
                        <a:latin typeface="Century Gothic" panose="020B0502020202020204" pitchFamily="34" charset="0"/>
                        <a:ea typeface="+mn-ea"/>
                        <a:cs typeface="+mn-cs"/>
                      </a:defRPr>
                    </a:pPr>
                    <a:fld id="{AC37914C-3FAC-44D7-B1F3-5165031889A4}" type="CATEGORYNAME">
                      <a:rPr lang="en-US" smtClean="0"/>
                      <a:pPr>
                        <a:defRPr sz="1600">
                          <a:solidFill>
                            <a:srgbClr val="0070C0"/>
                          </a:solidFill>
                          <a:latin typeface="Century Gothic" panose="020B0502020202020204" pitchFamily="34" charset="0"/>
                        </a:defRPr>
                      </a:pPr>
                      <a:t>[NOME CATEGORIA]</a:t>
                    </a:fld>
                    <a:r>
                      <a:rPr lang="en-US" dirty="0"/>
                      <a:t> </a:t>
                    </a:r>
                    <a:r>
                      <a:rPr lang="en-US" baseline="0" dirty="0"/>
                      <a:t>; </a:t>
                    </a:r>
                    <a:fld id="{60C9048C-2DEB-48F2-9D6D-3E882592A226}" type="VALUE">
                      <a:rPr lang="en-US" baseline="0"/>
                      <a:pPr>
                        <a:defRPr sz="1600">
                          <a:solidFill>
                            <a:srgbClr val="0070C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0070C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548-4814-B96C-DC6FED7F18A0}"/>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0099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9-2548-4814-B96C-DC6FED7F18A0}"/>
                </c:ext>
              </c:extLst>
            </c:dLbl>
            <c:dLbl>
              <c:idx val="5"/>
              <c:layout>
                <c:manualLayout>
                  <c:x val="-1.5972222222222224E-2"/>
                  <c:y val="2.1774421179990067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rgbClr val="C00000"/>
                        </a:solidFill>
                        <a:latin typeface="Century Gothic" panose="020B0502020202020204" pitchFamily="34" charset="0"/>
                        <a:ea typeface="+mn-ea"/>
                        <a:cs typeface="+mn-cs"/>
                      </a:defRPr>
                    </a:pPr>
                    <a:fld id="{EDEB4F54-06C6-4FF5-89FA-05F10D320324}" type="CATEGORYNAME">
                      <a:rPr lang="en-US" smtClean="0"/>
                      <a:pPr>
                        <a:defRPr sz="1600">
                          <a:solidFill>
                            <a:srgbClr val="C00000"/>
                          </a:solidFill>
                          <a:latin typeface="Century Gothic" panose="020B0502020202020204" pitchFamily="34" charset="0"/>
                        </a:defRPr>
                      </a:pPr>
                      <a:t>[NOME CATEGORIA]</a:t>
                    </a:fld>
                    <a:r>
                      <a:rPr lang="en-US" dirty="0"/>
                      <a:t> </a:t>
                    </a:r>
                    <a:r>
                      <a:rPr lang="en-US" baseline="0" dirty="0"/>
                      <a:t>; </a:t>
                    </a:r>
                    <a:fld id="{E10576F4-8C47-49BB-9FD5-04DADE5368CD}" type="VALUE">
                      <a:rPr lang="en-US" baseline="0" smtClean="0"/>
                      <a:pPr>
                        <a:defRPr sz="1600">
                          <a:solidFill>
                            <a:srgbClr val="C00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C00000"/>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2900000000000001"/>
                      <c:h val="6.7019098605865288E-2"/>
                    </c:manualLayout>
                  </c15:layout>
                  <c15:dlblFieldTable/>
                  <c15:showDataLabelsRange val="0"/>
                </c:ext>
                <c:ext xmlns:c16="http://schemas.microsoft.com/office/drawing/2014/chart" uri="{C3380CC4-5D6E-409C-BE32-E72D297353CC}">
                  <c16:uniqueId val="{0000000B-2548-4814-B96C-DC6FED7F18A0}"/>
                </c:ext>
              </c:extLst>
            </c:dLbl>
            <c:dLbl>
              <c:idx val="6"/>
              <c:tx>
                <c:rich>
                  <a:bodyPr rot="0" spcFirstLastPara="1" vertOverflow="ellipsis" vert="horz" wrap="square" lIns="38100" tIns="19050" rIns="38100" bIns="19050" anchor="ctr" anchorCtr="1">
                    <a:noAutofit/>
                  </a:bodyPr>
                  <a:lstStyle/>
                  <a:p>
                    <a:pPr>
                      <a:defRPr sz="1600" b="1" i="0" u="none" strike="noStrike" kern="1200" spc="0" baseline="0">
                        <a:solidFill>
                          <a:srgbClr val="ED5613"/>
                        </a:solidFill>
                        <a:latin typeface="Century Gothic" panose="020B0502020202020204" pitchFamily="34" charset="0"/>
                        <a:ea typeface="+mn-ea"/>
                        <a:cs typeface="+mn-cs"/>
                      </a:defRPr>
                    </a:pPr>
                    <a:fld id="{A104A043-1363-4D09-A812-714FEDCED9B9}" type="CATEGORYNAME">
                      <a:rPr lang="en-US" smtClean="0"/>
                      <a:pPr>
                        <a:defRPr sz="1600">
                          <a:solidFill>
                            <a:srgbClr val="ED5613"/>
                          </a:solidFill>
                          <a:latin typeface="Century Gothic" panose="020B0502020202020204" pitchFamily="34" charset="0"/>
                        </a:defRPr>
                      </a:pPr>
                      <a:t>[NOME CATEGORIA]</a:t>
                    </a:fld>
                    <a:r>
                      <a:rPr lang="en-US" dirty="0"/>
                      <a:t> </a:t>
                    </a:r>
                    <a:r>
                      <a:rPr lang="en-US" baseline="0" dirty="0"/>
                      <a:t>; </a:t>
                    </a:r>
                    <a:fld id="{E6E22D94-1D52-445F-A2EF-EF5256A0BC53}" type="VALUE">
                      <a:rPr lang="en-US" baseline="0"/>
                      <a:pPr>
                        <a:defRPr sz="1600">
                          <a:solidFill>
                            <a:srgbClr val="ED5613"/>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ED5613"/>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24228466754155725"/>
                      <c:h val="6.9311133441907188E-2"/>
                    </c:manualLayout>
                  </c15:layout>
                  <c15:dlblFieldTable/>
                  <c15:showDataLabelsRange val="0"/>
                </c:ext>
                <c:ext xmlns:c16="http://schemas.microsoft.com/office/drawing/2014/chart" uri="{C3380CC4-5D6E-409C-BE32-E72D297353CC}">
                  <c16:uniqueId val="{0000000D-2548-4814-B96C-DC6FED7F18A0}"/>
                </c:ext>
              </c:extLst>
            </c:dLbl>
            <c:dLbl>
              <c:idx val="7"/>
              <c:layout>
                <c:manualLayout>
                  <c:x val="0.11829844706911638"/>
                  <c:y val="-1.4898226434272389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rgbClr val="FF0000"/>
                        </a:solidFill>
                        <a:latin typeface="Century Gothic" panose="020B0502020202020204" pitchFamily="34" charset="0"/>
                        <a:ea typeface="+mn-ea"/>
                        <a:cs typeface="+mn-cs"/>
                      </a:defRPr>
                    </a:pPr>
                    <a:fld id="{73B79F9D-1677-4522-AEF2-2F8D0BF27D2C}" type="CATEGORYNAME">
                      <a:rPr lang="en-US" smtClean="0"/>
                      <a:pPr>
                        <a:defRPr sz="1600">
                          <a:solidFill>
                            <a:srgbClr val="FF0000"/>
                          </a:solidFill>
                          <a:latin typeface="Century Gothic" panose="020B0502020202020204" pitchFamily="34" charset="0"/>
                        </a:defRPr>
                      </a:pPr>
                      <a:t>[NOME CATEGORIA]</a:t>
                    </a:fld>
                    <a:r>
                      <a:rPr lang="en-US" dirty="0"/>
                      <a:t> </a:t>
                    </a:r>
                    <a:r>
                      <a:rPr lang="en-US" baseline="0" dirty="0"/>
                      <a:t>;  </a:t>
                    </a:r>
                    <a:fld id="{B8C4D3AF-86C8-4218-8F2D-9AFABA0A1394}" type="VALUE">
                      <a:rPr lang="en-US" baseline="0"/>
                      <a:pPr>
                        <a:defRPr sz="1600">
                          <a:solidFill>
                            <a:srgbClr val="FF0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FF0000"/>
                      </a:solidFill>
                      <a:latin typeface="Century Gothic" panose="020B0502020202020204" pitchFamily="34" charset="0"/>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701388888888891"/>
                      <c:h val="6.7019098605865288E-2"/>
                    </c:manualLayout>
                  </c15:layout>
                  <c15:dlblFieldTable/>
                  <c15:showDataLabelsRange val="0"/>
                </c:ext>
                <c:ext xmlns:c16="http://schemas.microsoft.com/office/drawing/2014/chart" uri="{C3380CC4-5D6E-409C-BE32-E72D297353CC}">
                  <c16:uniqueId val="{0000000F-2548-4814-B96C-DC6FED7F18A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Foglio1!$A$2:$A$9</c:f>
              <c:strCache>
                <c:ptCount val="8"/>
                <c:pt idx="0">
                  <c:v>Africa </c:v>
                </c:pt>
                <c:pt idx="1">
                  <c:v>Middle East </c:v>
                </c:pt>
                <c:pt idx="2">
                  <c:v>Asia</c:v>
                </c:pt>
                <c:pt idx="3">
                  <c:v>Oceania</c:v>
                </c:pt>
                <c:pt idx="4">
                  <c:v>Europe </c:v>
                </c:pt>
                <c:pt idx="5">
                  <c:v>North America</c:v>
                </c:pt>
                <c:pt idx="6">
                  <c:v>Central America</c:v>
                </c:pt>
                <c:pt idx="7">
                  <c:v>South America</c:v>
                </c:pt>
              </c:strCache>
            </c:strRef>
          </c:cat>
          <c:val>
            <c:numRef>
              <c:f>Foglio1!$B$2:$B$9</c:f>
              <c:numCache>
                <c:formatCode>0%</c:formatCode>
                <c:ptCount val="8"/>
                <c:pt idx="0">
                  <c:v>0.21</c:v>
                </c:pt>
                <c:pt idx="1">
                  <c:v>0.02</c:v>
                </c:pt>
                <c:pt idx="2">
                  <c:v>0.31</c:v>
                </c:pt>
                <c:pt idx="3">
                  <c:v>0.02</c:v>
                </c:pt>
                <c:pt idx="4">
                  <c:v>0.24</c:v>
                </c:pt>
                <c:pt idx="5">
                  <c:v>0.09</c:v>
                </c:pt>
                <c:pt idx="6">
                  <c:v>0.01</c:v>
                </c:pt>
                <c:pt idx="7">
                  <c:v>0.1</c:v>
                </c:pt>
              </c:numCache>
            </c:numRef>
          </c:val>
          <c:extLst>
            <c:ext xmlns:c16="http://schemas.microsoft.com/office/drawing/2014/chart" uri="{C3380CC4-5D6E-409C-BE32-E72D297353CC}">
              <c16:uniqueId val="{00000010-2548-4814-B96C-DC6FED7F18A0}"/>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en-US" sz="2000" b="0" dirty="0">
                <a:solidFill>
                  <a:srgbClr val="FF0000"/>
                </a:solidFill>
                <a:effectLst>
                  <a:outerShdw blurRad="38100" dist="38100" dir="2700000" algn="tl">
                    <a:srgbClr val="000000">
                      <a:alpha val="43137"/>
                    </a:srgbClr>
                  </a:outerShdw>
                </a:effectLst>
              </a:rPr>
              <a:t>31 Dec 2008</a:t>
            </a:r>
          </a:p>
        </c:rich>
      </c:tx>
      <c:layout>
        <c:manualLayout>
          <c:xMode val="edge"/>
          <c:yMode val="edge"/>
          <c:x val="0.50583914793910523"/>
          <c:y val="1.465005967688351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911183532032511"/>
          <c:y val="0.10823369072912034"/>
          <c:w val="0.5001095800524934"/>
          <c:h val="0.75016437007874015"/>
        </c:manualLayout>
      </c:layout>
      <c:pie3DChart>
        <c:varyColors val="1"/>
        <c:ser>
          <c:idx val="0"/>
          <c:order val="0"/>
          <c:tx>
            <c:strRef>
              <c:f>Foglio1!$B$1</c:f>
              <c:strCache>
                <c:ptCount val="1"/>
                <c:pt idx="0">
                  <c:v>31 Dec 2014</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C7D8-44D2-AD87-266E2C1631B8}"/>
              </c:ext>
            </c:extLst>
          </c:dPt>
          <c:dPt>
            <c:idx val="1"/>
            <c:bubble3D val="0"/>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7D8-44D2-AD87-266E2C1631B8}"/>
              </c:ext>
            </c:extLst>
          </c:dPt>
          <c:cat>
            <c:strRef>
              <c:f>Foglio1!$A$2:$A$3</c:f>
              <c:strCache>
                <c:ptCount val="2"/>
                <c:pt idx="0">
                  <c:v>High-income countries</c:v>
                </c:pt>
                <c:pt idx="1">
                  <c:v>Low and middle income countries</c:v>
                </c:pt>
              </c:strCache>
            </c:strRef>
          </c:cat>
          <c:val>
            <c:numRef>
              <c:f>Foglio1!$B$2:$B$3</c:f>
              <c:numCache>
                <c:formatCode>General</c:formatCode>
                <c:ptCount val="2"/>
                <c:pt idx="0">
                  <c:v>63</c:v>
                </c:pt>
                <c:pt idx="1">
                  <c:v>48</c:v>
                </c:pt>
              </c:numCache>
            </c:numRef>
          </c:val>
          <c:extLst>
            <c:ext xmlns:c16="http://schemas.microsoft.com/office/drawing/2014/chart" uri="{C3380CC4-5D6E-409C-BE32-E72D297353CC}">
              <c16:uniqueId val="{00000004-C7D8-44D2-AD87-266E2C1631B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049F-47BE-A968-4B6B99BF177C}"/>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049F-47BE-A968-4B6B99BF17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9F-47BE-A968-4B6B99BF177C}"/>
              </c:ext>
            </c:extLst>
          </c:dPt>
          <c:cat>
            <c:strRef>
              <c:f>Foglio1!$B$5:$B$7</c:f>
              <c:strCache>
                <c:ptCount val="3"/>
                <c:pt idx="0">
                  <c:v>high income countries </c:v>
                </c:pt>
                <c:pt idx="1">
                  <c:v>middle income countries </c:v>
                </c:pt>
                <c:pt idx="2">
                  <c:v>low income countries </c:v>
                </c:pt>
              </c:strCache>
            </c:strRef>
          </c:cat>
          <c:val>
            <c:numRef>
              <c:f>Foglio1!$C$5:$C$7</c:f>
              <c:numCache>
                <c:formatCode>0%</c:formatCode>
                <c:ptCount val="3"/>
                <c:pt idx="0">
                  <c:v>0.33</c:v>
                </c:pt>
                <c:pt idx="1">
                  <c:v>0.28000000000000003</c:v>
                </c:pt>
                <c:pt idx="2">
                  <c:v>0.39</c:v>
                </c:pt>
              </c:numCache>
            </c:numRef>
          </c:val>
          <c:extLst>
            <c:ext xmlns:c16="http://schemas.microsoft.com/office/drawing/2014/chart" uri="{C3380CC4-5D6E-409C-BE32-E72D297353CC}">
              <c16:uniqueId val="{00000006-049F-47BE-A968-4B6B99BF17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2715997035225"/>
          <c:y val="9.9609101989734508E-2"/>
          <c:w val="0.58068563176319032"/>
          <c:h val="0.75975953272812224"/>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A64-4489-9FEF-6EB5E49EA6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64-4489-9FEF-6EB5E49EA62A}"/>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64-4489-9FEF-6EB5E49EA62A}"/>
              </c:ext>
            </c:extLst>
          </c:dPt>
          <c:dPt>
            <c:idx val="3"/>
            <c:bubble3D val="0"/>
            <c:spPr>
              <a:solidFill>
                <a:srgbClr val="FF7C80"/>
              </a:solidFill>
              <a:ln w="19050">
                <a:solidFill>
                  <a:schemeClr val="lt1"/>
                </a:solidFill>
              </a:ln>
              <a:effectLst/>
            </c:spPr>
            <c:extLst>
              <c:ext xmlns:c16="http://schemas.microsoft.com/office/drawing/2014/chart" uri="{C3380CC4-5D6E-409C-BE32-E72D297353CC}">
                <c16:uniqueId val="{00000007-3A64-4489-9FEF-6EB5E49EA62A}"/>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3A64-4489-9FEF-6EB5E49EA62A}"/>
              </c:ext>
            </c:extLst>
          </c:dPt>
          <c:dPt>
            <c:idx val="5"/>
            <c:bubble3D val="0"/>
            <c:spPr>
              <a:solidFill>
                <a:srgbClr val="9900CC"/>
              </a:solidFill>
              <a:ln w="19050">
                <a:solidFill>
                  <a:schemeClr val="lt1"/>
                </a:solidFill>
              </a:ln>
              <a:effectLst/>
            </c:spPr>
            <c:extLst>
              <c:ext xmlns:c16="http://schemas.microsoft.com/office/drawing/2014/chart" uri="{C3380CC4-5D6E-409C-BE32-E72D297353CC}">
                <c16:uniqueId val="{0000000B-3A64-4489-9FEF-6EB5E49EA62A}"/>
              </c:ext>
            </c:extLst>
          </c:dPt>
          <c:dPt>
            <c:idx val="6"/>
            <c:bubble3D val="0"/>
            <c:spPr>
              <a:solidFill>
                <a:srgbClr val="00B0F0"/>
              </a:solidFill>
              <a:ln w="19050">
                <a:solidFill>
                  <a:schemeClr val="lt1"/>
                </a:solidFill>
              </a:ln>
              <a:effectLst/>
            </c:spPr>
            <c:extLst>
              <c:ext xmlns:c16="http://schemas.microsoft.com/office/drawing/2014/chart" uri="{C3380CC4-5D6E-409C-BE32-E72D297353CC}">
                <c16:uniqueId val="{0000000D-3A64-4489-9FEF-6EB5E49EA62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A64-4489-9FEF-6EB5E49EA62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A64-4489-9FEF-6EB5E49EA62A}"/>
              </c:ext>
            </c:extLst>
          </c:dPt>
          <c:dLbls>
            <c:dLbl>
              <c:idx val="0"/>
              <c:layout>
                <c:manualLayout>
                  <c:x val="1.688956683580491E-3"/>
                  <c:y val="-1.6090516756606006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233663832455497E-2"/>
                      <c:h val="8.8282763809731712E-2"/>
                    </c:manualLayout>
                  </c15:layout>
                </c:ext>
                <c:ext xmlns:c16="http://schemas.microsoft.com/office/drawing/2014/chart" uri="{C3380CC4-5D6E-409C-BE32-E72D297353CC}">
                  <c16:uniqueId val="{00000001-3A64-4489-9FEF-6EB5E49EA62A}"/>
                </c:ext>
              </c:extLst>
            </c:dLbl>
            <c:dLbl>
              <c:idx val="1"/>
              <c:layout>
                <c:manualLayout>
                  <c:x val="2.662182852143482E-3"/>
                  <c:y val="-1.5284339457567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64-4489-9FEF-6EB5E49EA62A}"/>
                </c:ext>
              </c:extLst>
            </c:dLbl>
            <c:dLbl>
              <c:idx val="2"/>
              <c:layout>
                <c:manualLayout>
                  <c:x val="3.7506561679790025E-3"/>
                  <c:y val="-6.09798775153105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64-4489-9FEF-6EB5E49EA62A}"/>
                </c:ext>
              </c:extLst>
            </c:dLbl>
            <c:dLbl>
              <c:idx val="3"/>
              <c:layout>
                <c:manualLayout>
                  <c:x val="3.9944225721784774E-3"/>
                  <c:y val="2.7422353455818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64-4489-9FEF-6EB5E49EA62A}"/>
                </c:ext>
              </c:extLst>
            </c:dLbl>
            <c:dLbl>
              <c:idx val="4"/>
              <c:layout>
                <c:manualLayout>
                  <c:x val="-1.2844488188976377E-3"/>
                  <c:y val="1.6064814814814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64-4489-9FEF-6EB5E49EA62A}"/>
                </c:ext>
              </c:extLst>
            </c:dLbl>
            <c:dLbl>
              <c:idx val="5"/>
              <c:layout>
                <c:manualLayout>
                  <c:x val="8.8111673283963483E-3"/>
                  <c:y val="5.1531652519705663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8691244754426365E-2"/>
                      <c:h val="8.3012151044971602E-2"/>
                    </c:manualLayout>
                  </c15:layout>
                </c:ext>
                <c:ext xmlns:c16="http://schemas.microsoft.com/office/drawing/2014/chart" uri="{C3380CC4-5D6E-409C-BE32-E72D297353CC}">
                  <c16:uniqueId val="{0000000B-3A64-4489-9FEF-6EB5E49EA62A}"/>
                </c:ext>
              </c:extLst>
            </c:dLbl>
            <c:dLbl>
              <c:idx val="6"/>
              <c:layout>
                <c:manualLayout>
                  <c:x val="1.3511653468644887E-2"/>
                  <c:y val="2.639331968507466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5313331387265137E-2"/>
                      <c:h val="8.3012151044971602E-2"/>
                    </c:manualLayout>
                  </c15:layout>
                </c:ext>
                <c:ext xmlns:c16="http://schemas.microsoft.com/office/drawing/2014/chart" uri="{C3380CC4-5D6E-409C-BE32-E72D297353CC}">
                  <c16:uniqueId val="{0000000D-3A64-4489-9FEF-6EB5E49EA62A}"/>
                </c:ext>
              </c:extLst>
            </c:dLbl>
            <c:dLbl>
              <c:idx val="8"/>
              <c:layout>
                <c:manualLayout>
                  <c:x val="1.4758420822397251E-2"/>
                  <c:y val="1.133894721493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64-4489-9FEF-6EB5E49EA62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6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Foglio7!$A$2:$A$10</c:f>
              <c:strCache>
                <c:ptCount val="9"/>
                <c:pt idx="0">
                  <c:v>Physician</c:v>
                </c:pt>
                <c:pt idx="1">
                  <c:v>Epidemiologist</c:v>
                </c:pt>
                <c:pt idx="2">
                  <c:v>Nurse</c:v>
                </c:pt>
                <c:pt idx="3">
                  <c:v>Hygienist</c:v>
                </c:pt>
                <c:pt idx="4">
                  <c:v>Psychologist</c:v>
                </c:pt>
                <c:pt idx="5">
                  <c:v>Engineer</c:v>
                </c:pt>
                <c:pt idx="6">
                  <c:v>Toxicologist</c:v>
                </c:pt>
                <c:pt idx="7">
                  <c:v>Ergonomist</c:v>
                </c:pt>
                <c:pt idx="8">
                  <c:v>Other</c:v>
                </c:pt>
              </c:strCache>
            </c:strRef>
          </c:cat>
          <c:val>
            <c:numRef>
              <c:f>Foglio7!$B$2:$B$10</c:f>
              <c:numCache>
                <c:formatCode>0%</c:formatCode>
                <c:ptCount val="9"/>
                <c:pt idx="0">
                  <c:v>0.66</c:v>
                </c:pt>
                <c:pt idx="1">
                  <c:v>7.0000000000000007E-2</c:v>
                </c:pt>
                <c:pt idx="2">
                  <c:v>0.04</c:v>
                </c:pt>
                <c:pt idx="3">
                  <c:v>0.04</c:v>
                </c:pt>
                <c:pt idx="4">
                  <c:v>0.02</c:v>
                </c:pt>
                <c:pt idx="5">
                  <c:v>0.03</c:v>
                </c:pt>
                <c:pt idx="6">
                  <c:v>0.03</c:v>
                </c:pt>
                <c:pt idx="7">
                  <c:v>0.02</c:v>
                </c:pt>
                <c:pt idx="8">
                  <c:v>0.09</c:v>
                </c:pt>
              </c:numCache>
            </c:numRef>
          </c:val>
          <c:extLst>
            <c:ext xmlns:c16="http://schemas.microsoft.com/office/drawing/2014/chart" uri="{C3380CC4-5D6E-409C-BE32-E72D297353CC}">
              <c16:uniqueId val="{00000012-3A64-4489-9FEF-6EB5E49EA62A}"/>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76764063950838679"/>
          <c:y val="9.8653476827585504E-2"/>
          <c:w val="0.20948196628085486"/>
          <c:h val="0.46652891595556806"/>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6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dirty="0" err="1"/>
            <a:t>Accident</a:t>
          </a:r>
          <a:r>
            <a:rPr lang="it-IT" dirty="0"/>
            <a:t> </a:t>
          </a:r>
          <a:r>
            <a:rPr lang="it-IT" dirty="0" err="1"/>
            <a:t>Prevention</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75D50F43-E4C8-4212-83E1-2E97EE0EC091}">
      <dgm:prSet phldrT="[Testo]"/>
      <dgm:spPr/>
      <dgm:t>
        <a:bodyPr/>
        <a:lstStyle/>
        <a:p>
          <a:r>
            <a:rPr lang="it-IT" dirty="0" err="1"/>
            <a:t>Effectiveness</a:t>
          </a:r>
          <a:r>
            <a:rPr lang="it-IT" dirty="0"/>
            <a:t> in Occupational </a:t>
          </a:r>
          <a:r>
            <a:rPr lang="it-IT" dirty="0" err="1"/>
            <a:t>Health</a:t>
          </a:r>
          <a:r>
            <a:rPr lang="it-IT" dirty="0"/>
            <a:t> Services</a:t>
          </a:r>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a:t>Emergency </a:t>
          </a:r>
          <a:r>
            <a:rPr lang="it-IT" dirty="0" err="1"/>
            <a:t>Preparedness</a:t>
          </a:r>
          <a:r>
            <a:rPr lang="it-IT" dirty="0"/>
            <a:t> and </a:t>
          </a:r>
          <a:r>
            <a:rPr lang="it-IT" dirty="0" err="1"/>
            <a:t>Response</a:t>
          </a:r>
          <a:r>
            <a:rPr lang="it-IT" dirty="0"/>
            <a:t> in Occupational </a:t>
          </a:r>
          <a:r>
            <a:rPr lang="it-IT" dirty="0" err="1"/>
            <a:t>Health</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Epidemiology</a:t>
          </a:r>
          <a:r>
            <a:rPr lang="it-IT" dirty="0"/>
            <a:t> in Occupational </a:t>
          </a:r>
          <a:r>
            <a:rPr lang="it-IT" dirty="0" err="1"/>
            <a:t>Health</a:t>
          </a:r>
          <a:endParaRPr lang="it-IT" dirty="0"/>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AC723B8F-C947-4E9A-8EBD-475570B32CCD}">
      <dgm:prSet/>
      <dgm:spPr/>
      <dgm:t>
        <a:bodyPr/>
        <a:lstStyle/>
        <a:p>
          <a:r>
            <a:rPr lang="it-IT" dirty="0" err="1"/>
            <a:t>Allergy</a:t>
          </a:r>
          <a:r>
            <a:rPr lang="it-IT" dirty="0"/>
            <a:t> and </a:t>
          </a:r>
          <a:r>
            <a:rPr lang="it-IT" dirty="0" err="1"/>
            <a:t>Immunotoxicology</a:t>
          </a:r>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err="1"/>
            <a:t>Cardiology</a:t>
          </a:r>
          <a:r>
            <a:rPr lang="it-IT" dirty="0"/>
            <a:t> in Occupational </a:t>
          </a:r>
          <a:r>
            <a:rPr lang="it-IT" dirty="0" err="1"/>
            <a:t>Health</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Education</a:t>
          </a:r>
          <a:r>
            <a:rPr lang="it-IT" dirty="0"/>
            <a:t> and Training in Occupational </a:t>
          </a:r>
          <a:r>
            <a:rPr lang="it-IT" dirty="0" err="1"/>
            <a:t>Health</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A879ECE6-8018-498A-8BD0-9C5CB834B0AC}">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Aging and Work</a:t>
          </a:r>
          <a:endParaRPr lang="it-IT" dirty="0"/>
        </a:p>
      </dgm:t>
    </dgm:pt>
    <dgm:pt modelId="{697EE537-74B2-4A24-8B02-D366F16FCA7E}" type="parTrans" cxnId="{0CDAB5FB-EB30-4466-A1C3-6B8E8E7A187F}">
      <dgm:prSet/>
      <dgm:spPr/>
      <dgm:t>
        <a:bodyPr/>
        <a:lstStyle/>
        <a:p>
          <a:endParaRPr lang="it-IT"/>
        </a:p>
      </dgm:t>
    </dgm:pt>
    <dgm:pt modelId="{208E7705-52E9-402C-92D2-13D581383F5D}" type="sibTrans" cxnId="{0CDAB5FB-EB30-4466-A1C3-6B8E8E7A187F}">
      <dgm:prSet/>
      <dgm:spPr/>
      <dgm:t>
        <a:bodyPr/>
        <a:lstStyle/>
        <a:p>
          <a:endParaRPr lang="it-IT"/>
        </a:p>
      </dgm:t>
    </dgm:pt>
    <dgm:pt modelId="{D98DDC9D-1EDA-409B-B8D2-45B09A054B60}">
      <dgm:prSet/>
      <dgm:spPr/>
      <dgm:t>
        <a:bodyPr/>
        <a:lstStyle/>
        <a:p>
          <a:r>
            <a:rPr lang="it-IT" dirty="0" err="1"/>
            <a:t>Biohazards</a:t>
          </a:r>
          <a:r>
            <a:rPr lang="it-IT" dirty="0"/>
            <a:t> and </a:t>
          </a:r>
          <a:r>
            <a:rPr lang="it-IT" dirty="0" err="1"/>
            <a:t>Occupational</a:t>
          </a:r>
          <a:r>
            <a:rPr lang="it-IT" dirty="0"/>
            <a:t> Health</a:t>
          </a:r>
        </a:p>
      </dgm:t>
    </dgm:pt>
    <dgm:pt modelId="{08C3050E-2B0F-4FA4-A5B4-6A645AE0D5A3}" type="parTrans" cxnId="{4DF5DD97-8BFA-49E0-8A26-B9D99E4EF4FB}">
      <dgm:prSet/>
      <dgm:spPr/>
      <dgm:t>
        <a:bodyPr/>
        <a:lstStyle/>
        <a:p>
          <a:endParaRPr lang="it-IT"/>
        </a:p>
      </dgm:t>
    </dgm:pt>
    <dgm:pt modelId="{92E0342E-19B0-4FFD-B3DB-3718773D3F4E}" type="sibTrans" cxnId="{4DF5DD97-8BFA-49E0-8A26-B9D99E4EF4FB}">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pt>
    <dgm:pt modelId="{F5DD054A-A549-428A-9A5F-40B1802DAC17}" type="pres">
      <dgm:prSet presAssocID="{78CCA496-F5A6-47A8-8585-F036F47DE314}" presName="node" presStyleLbl="node1" presStyleIdx="0" presStyleCnt="9">
        <dgm:presLayoutVars>
          <dgm:bulletEnabled val="1"/>
        </dgm:presLayoutVars>
      </dgm:prSet>
      <dgm:spPr/>
    </dgm:pt>
    <dgm:pt modelId="{9D3FD903-552D-49CE-AD93-392DFCF7FD47}" type="pres">
      <dgm:prSet presAssocID="{262FE830-8FDA-4C6E-A07B-FFA6B3E0AB45}" presName="sibTrans" presStyleCnt="0"/>
      <dgm:spPr/>
    </dgm:pt>
    <dgm:pt modelId="{545570B1-FD34-4046-BCD7-EC7E6F60D9FA}" type="pres">
      <dgm:prSet presAssocID="{A879ECE6-8018-498A-8BD0-9C5CB834B0AC}" presName="node" presStyleLbl="node1" presStyleIdx="1" presStyleCnt="9">
        <dgm:presLayoutVars>
          <dgm:bulletEnabled val="1"/>
        </dgm:presLayoutVars>
      </dgm:prSet>
      <dgm:spPr/>
    </dgm:pt>
    <dgm:pt modelId="{E3380FA5-6B54-466F-848A-CB89ED191457}" type="pres">
      <dgm:prSet presAssocID="{208E7705-52E9-402C-92D2-13D581383F5D}"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pt>
    <dgm:pt modelId="{34D48281-992C-4F05-AEB9-51154E39D308}" type="pres">
      <dgm:prSet presAssocID="{607B765F-860D-4C0F-A0F2-99669236CCDB}" presName="sibTrans" presStyleCnt="0"/>
      <dgm:spPr/>
    </dgm:pt>
    <dgm:pt modelId="{574763CF-FED9-41E5-9707-EF588E51BC4F}" type="pres">
      <dgm:prSet presAssocID="{D98DDC9D-1EDA-409B-B8D2-45B09A054B60}" presName="node" presStyleLbl="node1" presStyleIdx="3" presStyleCnt="9">
        <dgm:presLayoutVars>
          <dgm:bulletEnabled val="1"/>
        </dgm:presLayoutVars>
      </dgm:prSet>
      <dgm:spPr/>
    </dgm:pt>
    <dgm:pt modelId="{22317555-059C-4B8B-B759-86E4407BFC52}" type="pres">
      <dgm:prSet presAssocID="{92E0342E-19B0-4FFD-B3DB-3718773D3F4E}" presName="sibTrans" presStyleCnt="0"/>
      <dgm:spPr/>
    </dgm:pt>
    <dgm:pt modelId="{E1757F55-B8EE-41D5-99EA-1D1006D75579}" type="pres">
      <dgm:prSet presAssocID="{122DBDDB-F5F0-4BFF-A84C-57B7BA56D0F9}" presName="node" presStyleLbl="node1" presStyleIdx="4" presStyleCnt="9">
        <dgm:presLayoutVars>
          <dgm:bulletEnabled val="1"/>
        </dgm:presLayoutVars>
      </dgm:prSet>
      <dgm:spPr/>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5" presStyleCnt="9">
        <dgm:presLayoutVars>
          <dgm:bulletEnabled val="1"/>
        </dgm:presLayoutVars>
      </dgm:prSet>
      <dgm:spPr/>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6" presStyleCnt="9">
        <dgm:presLayoutVars>
          <dgm:bulletEnabled val="1"/>
        </dgm:presLayoutVars>
      </dgm:prSet>
      <dgm:spPr/>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7" presStyleCnt="9">
        <dgm:presLayoutVars>
          <dgm:bulletEnabled val="1"/>
        </dgm:presLayoutVars>
      </dgm:prSet>
      <dgm:spPr/>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8" presStyleCnt="9" custLinFactNeighborX="321" custLinFactNeighborY="30">
        <dgm:presLayoutVars>
          <dgm:bulletEnabled val="1"/>
        </dgm:presLayoutVars>
      </dgm:prSet>
      <dgm:spPr/>
    </dgm:pt>
  </dgm:ptLst>
  <dgm:cxnLst>
    <dgm:cxn modelId="{0A275D25-8464-4004-AA80-8FD2545C21AA}" srcId="{EB048ADC-6877-4DAB-B5CB-1C37831A447F}" destId="{D9B0323B-CFBD-4746-835D-1F8FC6BBA87F}" srcOrd="5" destOrd="0" parTransId="{664CF1F1-63DD-40C5-9AA4-86495339584F}" sibTransId="{06975E38-448B-405C-8609-5E02C0CAC7CE}"/>
    <dgm:cxn modelId="{3C9F243D-2DA5-4FFF-9C84-344491724C50}" srcId="{EB048ADC-6877-4DAB-B5CB-1C37831A447F}" destId="{75D50F43-E4C8-4212-83E1-2E97EE0EC091}" srcOrd="6" destOrd="0" parTransId="{FD6E4836-67D8-4057-8062-7C6F7D577552}" sibTransId="{651A94F9-AB88-454C-90A9-CD8881DDFDBF}"/>
    <dgm:cxn modelId="{CB77A54B-B726-424C-BE82-2FA11F55DCC9}" srcId="{EB048ADC-6877-4DAB-B5CB-1C37831A447F}" destId="{AC723B8F-C947-4E9A-8EBD-475570B32CCD}" srcOrd="2" destOrd="0" parTransId="{EA6F2603-5763-4252-8625-C8E6F392123D}" sibTransId="{607B765F-860D-4C0F-A0F2-99669236CCDB}"/>
    <dgm:cxn modelId="{90E6F850-0D49-4F62-A268-CF61932CAC4F}" type="presOf" srcId="{D9B0323B-CFBD-4746-835D-1F8FC6BBA87F}" destId="{9576B29F-1279-42AC-A169-32E1A5971278}" srcOrd="0" destOrd="0" presId="urn:microsoft.com/office/officeart/2005/8/layout/default"/>
    <dgm:cxn modelId="{7E3A7B51-D61C-438C-9486-F66F086B21B0}" type="presOf" srcId="{122DBDDB-F5F0-4BFF-A84C-57B7BA56D0F9}" destId="{E1757F55-B8EE-41D5-99EA-1D1006D75579}" srcOrd="0" destOrd="0" presId="urn:microsoft.com/office/officeart/2005/8/layout/default"/>
    <dgm:cxn modelId="{3F4F7758-FA0E-4488-B0DB-B2056B94D0B3}" type="presOf" srcId="{D386128F-929F-4805-BEFC-D3869BBD5685}" destId="{7ACBA28D-2C2B-4C67-BBE5-3E6A3731F8D8}" srcOrd="0" destOrd="0" presId="urn:microsoft.com/office/officeart/2005/8/layout/default"/>
    <dgm:cxn modelId="{C2F4A27E-71BE-4A6E-B55C-2C673FCD0A89}" srcId="{EB048ADC-6877-4DAB-B5CB-1C37831A447F}" destId="{78CCA496-F5A6-47A8-8585-F036F47DE314}" srcOrd="0" destOrd="0" parTransId="{4E33FD04-0EDA-4361-B97C-9D938644C282}" sibTransId="{262FE830-8FDA-4C6E-A07B-FFA6B3E0AB45}"/>
    <dgm:cxn modelId="{FB734583-03A3-43C8-B6DC-5A03C7EAC6C5}" type="presOf" srcId="{EB048ADC-6877-4DAB-B5CB-1C37831A447F}" destId="{927993EF-E525-4636-A911-9C22F094E16C}" srcOrd="0" destOrd="0" presId="urn:microsoft.com/office/officeart/2005/8/layout/default"/>
    <dgm:cxn modelId="{1ABD3287-7840-4222-B424-A83B1236105A}" type="presOf" srcId="{D98DDC9D-1EDA-409B-B8D2-45B09A054B60}" destId="{574763CF-FED9-41E5-9707-EF588E51BC4F}" srcOrd="0" destOrd="0" presId="urn:microsoft.com/office/officeart/2005/8/layout/default"/>
    <dgm:cxn modelId="{61927693-F0FD-4CD3-B451-7BDF96D75814}" type="presOf" srcId="{A879ECE6-8018-498A-8BD0-9C5CB834B0AC}" destId="{545570B1-FD34-4046-BCD7-EC7E6F60D9FA}" srcOrd="0" destOrd="0" presId="urn:microsoft.com/office/officeart/2005/8/layout/default"/>
    <dgm:cxn modelId="{4DF5DD97-8BFA-49E0-8A26-B9D99E4EF4FB}" srcId="{EB048ADC-6877-4DAB-B5CB-1C37831A447F}" destId="{D98DDC9D-1EDA-409B-B8D2-45B09A054B60}" srcOrd="3" destOrd="0" parTransId="{08C3050E-2B0F-4FA4-A5B4-6A645AE0D5A3}" sibTransId="{92E0342E-19B0-4FFD-B3DB-3718773D3F4E}"/>
    <dgm:cxn modelId="{EB71DEA6-ACB3-4AFE-A899-8D178303B722}" srcId="{EB048ADC-6877-4DAB-B5CB-1C37831A447F}" destId="{122DBDDB-F5F0-4BFF-A84C-57B7BA56D0F9}" srcOrd="4" destOrd="0" parTransId="{5684648D-117F-49C3-820A-5C3A7C1D386B}" sibTransId="{93F9C833-E06F-4061-AB73-5EEB09823C1E}"/>
    <dgm:cxn modelId="{B46BBFB1-6334-4D86-A74F-F3ECB5836B4A}" srcId="{EB048ADC-6877-4DAB-B5CB-1C37831A447F}" destId="{D386128F-929F-4805-BEFC-D3869BBD5685}" srcOrd="7" destOrd="0" parTransId="{51AAD36F-82CB-4972-A87E-5BC9D719AC6A}" sibTransId="{0D1B3853-FA4C-42EA-821E-C9D9754840FA}"/>
    <dgm:cxn modelId="{5C3F8EBA-091F-4676-8C91-B3E640DFED8C}" type="presOf" srcId="{AC723B8F-C947-4E9A-8EBD-475570B32CCD}" destId="{0FDBAC42-550B-47AD-86F9-63D13E4B591D}" srcOrd="0" destOrd="0" presId="urn:microsoft.com/office/officeart/2005/8/layout/default"/>
    <dgm:cxn modelId="{17BF6BC9-0944-4F6A-89CF-946DCD56DAB7}" type="presOf" srcId="{C3CF34CE-C92C-4361-B100-8BD36EDCE2AF}" destId="{F227D534-C4A9-472B-AFB5-91B0AD111BA9}" srcOrd="0" destOrd="0" presId="urn:microsoft.com/office/officeart/2005/8/layout/default"/>
    <dgm:cxn modelId="{805ADECB-FC95-41F3-BE95-5391EF638ED2}" srcId="{EB048ADC-6877-4DAB-B5CB-1C37831A447F}" destId="{C3CF34CE-C92C-4361-B100-8BD36EDCE2AF}" srcOrd="8" destOrd="0" parTransId="{9ACF7FE9-0822-4179-AE57-7E9DD843E16E}" sibTransId="{D1ABACE3-07FC-4812-8F6C-B9C5905491D4}"/>
    <dgm:cxn modelId="{32ECA6D0-CF27-4F48-A9A6-9D20A20075A0}" type="presOf" srcId="{75D50F43-E4C8-4212-83E1-2E97EE0EC091}" destId="{7D807A18-836B-4D25-BD15-2EB6567AF71E}" srcOrd="0" destOrd="0" presId="urn:microsoft.com/office/officeart/2005/8/layout/default"/>
    <dgm:cxn modelId="{E25CF4D0-7F32-401C-BAC6-44D01BED7BBB}" type="presOf" srcId="{78CCA496-F5A6-47A8-8585-F036F47DE314}" destId="{F5DD054A-A549-428A-9A5F-40B1802DAC17}" srcOrd="0" destOrd="0" presId="urn:microsoft.com/office/officeart/2005/8/layout/default"/>
    <dgm:cxn modelId="{0CDAB5FB-EB30-4466-A1C3-6B8E8E7A187F}" srcId="{EB048ADC-6877-4DAB-B5CB-1C37831A447F}" destId="{A879ECE6-8018-498A-8BD0-9C5CB834B0AC}" srcOrd="1" destOrd="0" parTransId="{697EE537-74B2-4A24-8B02-D366F16FCA7E}" sibTransId="{208E7705-52E9-402C-92D2-13D581383F5D}"/>
    <dgm:cxn modelId="{81B4BE8E-B327-47FD-AA71-9207701F8A85}" type="presParOf" srcId="{927993EF-E525-4636-A911-9C22F094E16C}" destId="{F5DD054A-A549-428A-9A5F-40B1802DAC17}" srcOrd="0" destOrd="0" presId="urn:microsoft.com/office/officeart/2005/8/layout/default"/>
    <dgm:cxn modelId="{65D7C542-E8A8-41A7-8FBC-4ABAED9BF4A8}" type="presParOf" srcId="{927993EF-E525-4636-A911-9C22F094E16C}" destId="{9D3FD903-552D-49CE-AD93-392DFCF7FD47}" srcOrd="1" destOrd="0" presId="urn:microsoft.com/office/officeart/2005/8/layout/default"/>
    <dgm:cxn modelId="{F22ACB54-9DD4-43FF-BF4A-495E97F72AF2}" type="presParOf" srcId="{927993EF-E525-4636-A911-9C22F094E16C}" destId="{545570B1-FD34-4046-BCD7-EC7E6F60D9FA}" srcOrd="2" destOrd="0" presId="urn:microsoft.com/office/officeart/2005/8/layout/default"/>
    <dgm:cxn modelId="{0C8BEB80-52CC-4096-A5DC-9D594D7FE85B}" type="presParOf" srcId="{927993EF-E525-4636-A911-9C22F094E16C}" destId="{E3380FA5-6B54-466F-848A-CB89ED191457}" srcOrd="3" destOrd="0" presId="urn:microsoft.com/office/officeart/2005/8/layout/default"/>
    <dgm:cxn modelId="{1EA40A20-2AED-4E7C-8955-3B1E59903B6A}" type="presParOf" srcId="{927993EF-E525-4636-A911-9C22F094E16C}" destId="{0FDBAC42-550B-47AD-86F9-63D13E4B591D}" srcOrd="4" destOrd="0" presId="urn:microsoft.com/office/officeart/2005/8/layout/default"/>
    <dgm:cxn modelId="{A27AE8C8-BB68-4956-B782-C161E487C3BA}" type="presParOf" srcId="{927993EF-E525-4636-A911-9C22F094E16C}" destId="{34D48281-992C-4F05-AEB9-51154E39D308}" srcOrd="5" destOrd="0" presId="urn:microsoft.com/office/officeart/2005/8/layout/default"/>
    <dgm:cxn modelId="{8883FB5E-1CF1-4801-87BF-10FA3E3B21E5}" type="presParOf" srcId="{927993EF-E525-4636-A911-9C22F094E16C}" destId="{574763CF-FED9-41E5-9707-EF588E51BC4F}" srcOrd="6" destOrd="0" presId="urn:microsoft.com/office/officeart/2005/8/layout/default"/>
    <dgm:cxn modelId="{9440EA1B-2AA2-4474-8CBB-1A44A78189EB}" type="presParOf" srcId="{927993EF-E525-4636-A911-9C22F094E16C}" destId="{22317555-059C-4B8B-B759-86E4407BFC52}" srcOrd="7" destOrd="0" presId="urn:microsoft.com/office/officeart/2005/8/layout/default"/>
    <dgm:cxn modelId="{AB356311-CCEC-46A0-85F7-D8B5B1E091E2}" type="presParOf" srcId="{927993EF-E525-4636-A911-9C22F094E16C}" destId="{E1757F55-B8EE-41D5-99EA-1D1006D75579}" srcOrd="8" destOrd="0" presId="urn:microsoft.com/office/officeart/2005/8/layout/default"/>
    <dgm:cxn modelId="{FE079A75-D80F-49EC-AF43-55DE4A47E857}" type="presParOf" srcId="{927993EF-E525-4636-A911-9C22F094E16C}" destId="{11051AD5-7BD5-417E-878D-552AD34478DC}" srcOrd="9" destOrd="0" presId="urn:microsoft.com/office/officeart/2005/8/layout/default"/>
    <dgm:cxn modelId="{F559483E-3AA3-4F01-9539-0DE55A9870DB}" type="presParOf" srcId="{927993EF-E525-4636-A911-9C22F094E16C}" destId="{9576B29F-1279-42AC-A169-32E1A5971278}" srcOrd="10" destOrd="0" presId="urn:microsoft.com/office/officeart/2005/8/layout/default"/>
    <dgm:cxn modelId="{DCA81D0B-69CC-4338-8C9B-34FE3CE39822}" type="presParOf" srcId="{927993EF-E525-4636-A911-9C22F094E16C}" destId="{9BBEA7C2-375F-4D53-B592-A7933DF0E2C9}" srcOrd="11" destOrd="0" presId="urn:microsoft.com/office/officeart/2005/8/layout/default"/>
    <dgm:cxn modelId="{B212586F-2B9B-4D2F-8230-C2F4BF24B2CA}" type="presParOf" srcId="{927993EF-E525-4636-A911-9C22F094E16C}" destId="{7D807A18-836B-4D25-BD15-2EB6567AF71E}" srcOrd="12" destOrd="0" presId="urn:microsoft.com/office/officeart/2005/8/layout/default"/>
    <dgm:cxn modelId="{7C9C19BA-9ABD-44D4-9878-CBADD58F70BA}" type="presParOf" srcId="{927993EF-E525-4636-A911-9C22F094E16C}" destId="{21C9B579-BCD1-4D74-9BA9-5BE8702BBF6C}" srcOrd="13" destOrd="0" presId="urn:microsoft.com/office/officeart/2005/8/layout/default"/>
    <dgm:cxn modelId="{A270C1A8-18EB-4612-B0AB-4EA86FBC3974}" type="presParOf" srcId="{927993EF-E525-4636-A911-9C22F094E16C}" destId="{7ACBA28D-2C2B-4C67-BBE5-3E6A3731F8D8}" srcOrd="14" destOrd="0" presId="urn:microsoft.com/office/officeart/2005/8/layout/default"/>
    <dgm:cxn modelId="{252A9F03-C71C-4815-99DC-BE241EE2B108}" type="presParOf" srcId="{927993EF-E525-4636-A911-9C22F094E16C}" destId="{9532F1EF-F415-4E7C-97D5-FDA98B8BE97C}" srcOrd="15" destOrd="0" presId="urn:microsoft.com/office/officeart/2005/8/layout/default"/>
    <dgm:cxn modelId="{B6043B55-D647-441B-A3C5-1CF1A4AADF84}" type="presParOf" srcId="{927993EF-E525-4636-A911-9C22F094E16C}" destId="{F227D534-C4A9-472B-AFB5-91B0AD111BA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err="1"/>
            <a:t>History</a:t>
          </a:r>
          <a:r>
            <a:rPr lang="it-IT" dirty="0"/>
            <a:t> of </a:t>
          </a:r>
          <a:r>
            <a:rPr lang="it-IT" dirty="0" err="1"/>
            <a:t>Prevention</a:t>
          </a:r>
          <a:r>
            <a:rPr lang="it-IT" dirty="0"/>
            <a:t> of Occupational and </a:t>
          </a:r>
          <a:r>
            <a:rPr lang="it-IT" dirty="0" err="1"/>
            <a:t>Environmental</a:t>
          </a:r>
          <a:r>
            <a:rPr lang="it-IT" dirty="0"/>
            <a:t> </a:t>
          </a:r>
          <a:r>
            <a:rPr lang="it-IT" dirty="0" err="1"/>
            <a:t>Diseases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  </a:t>
          </a:r>
          <a:r>
            <a:rPr lang="it-IT" dirty="0"/>
            <a:t>Indoor Air </a:t>
          </a:r>
          <a:r>
            <a:rPr lang="it-IT" dirty="0" err="1"/>
            <a:t>Quality</a:t>
          </a:r>
          <a:r>
            <a:rPr lang="it-IT" dirty="0"/>
            <a:t>   and </a:t>
          </a:r>
          <a:r>
            <a:rPr lang="it-IT" dirty="0" err="1"/>
            <a:t>Health</a:t>
          </a:r>
          <a:endParaRPr lang="it-IT" dirty="0"/>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err="1"/>
            <a:t>Nanomaterial</a:t>
          </a:r>
          <a:r>
            <a:rPr lang="it-IT" dirty="0"/>
            <a:t> </a:t>
          </a:r>
          <a:r>
            <a:rPr lang="it-IT" dirty="0" err="1"/>
            <a:t>Workers</a:t>
          </a:r>
          <a:r>
            <a:rPr lang="it-IT" dirty="0"/>
            <a:t>’ </a:t>
          </a:r>
          <a:r>
            <a:rPr lang="it-IT" dirty="0" err="1"/>
            <a:t>Health</a:t>
          </a:r>
          <a:endParaRPr lang="it-IT" dirty="0"/>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err="1"/>
            <a:t>Neurotoxicology</a:t>
          </a:r>
          <a:r>
            <a:rPr lang="it-IT" dirty="0"/>
            <a:t> and </a:t>
          </a:r>
          <a:r>
            <a:rPr lang="it-IT" dirty="0" err="1"/>
            <a:t>Psychophysiology</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a:t>Occupational and </a:t>
          </a:r>
          <a:r>
            <a:rPr lang="it-IT" dirty="0" err="1"/>
            <a:t>Environmental</a:t>
          </a:r>
          <a:r>
            <a:rPr lang="it-IT" dirty="0"/>
            <a:t> </a:t>
          </a:r>
          <a:r>
            <a:rPr lang="it-IT" dirty="0" err="1"/>
            <a:t>Dermatoses</a:t>
          </a:r>
          <a:endParaRPr lang="it-IT" dirty="0"/>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a:t>Occupational </a:t>
          </a:r>
          <a:r>
            <a:rPr lang="it-IT" dirty="0" err="1"/>
            <a:t>Health</a:t>
          </a:r>
          <a:r>
            <a:rPr lang="it-IT" dirty="0"/>
            <a:t> and Development</a:t>
          </a:r>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7635D228-3FF1-4B38-9244-D6A7034F65CC}">
      <dgm:prSet/>
      <dgm:spPr/>
      <dgm:t>
        <a:bodyPr/>
        <a:lstStyle/>
        <a:p>
          <a:pPr marL="171450" lvl="1" indent="0" algn="l" defTabSz="800100">
            <a:lnSpc>
              <a:spcPct val="90000"/>
            </a:lnSpc>
            <a:spcBef>
              <a:spcPct val="0"/>
            </a:spcBef>
            <a:spcAft>
              <a:spcPct val="15000"/>
            </a:spcAft>
            <a:buNone/>
          </a:pPr>
          <a:endParaRPr lang="it-IT" dirty="0"/>
        </a:p>
      </dgm:t>
    </dgm:pt>
    <dgm:pt modelId="{EC0A352E-ED33-4D39-A3CB-1899270A905B}" type="parTrans" cxnId="{10A83DC2-A492-4064-9217-6F1DC33EE8D3}">
      <dgm:prSet/>
      <dgm:spPr/>
      <dgm:t>
        <a:bodyPr/>
        <a:lstStyle/>
        <a:p>
          <a:endParaRPr lang="it-IT"/>
        </a:p>
      </dgm:t>
    </dgm:pt>
    <dgm:pt modelId="{11928732-BB06-4B56-93D8-6101AF700DEB}" type="sibTrans" cxnId="{10A83DC2-A492-4064-9217-6F1DC33EE8D3}">
      <dgm:prSet/>
      <dgm:spPr/>
      <dgm:t>
        <a:bodyPr/>
        <a:lstStyle/>
        <a:p>
          <a:endParaRPr lang="it-IT"/>
        </a:p>
      </dgm:t>
    </dgm:pt>
    <dgm:pt modelId="{4A51ED05-A2D2-4599-AF27-09A1047A0801}">
      <dgm:prSet/>
      <dgm:spPr/>
      <dgm:t>
        <a:bodyPr/>
        <a:lstStyle/>
        <a:p>
          <a:pPr marL="171450" lvl="1" indent="0" algn="l" defTabSz="800100">
            <a:lnSpc>
              <a:spcPct val="90000"/>
            </a:lnSpc>
            <a:spcBef>
              <a:spcPct val="0"/>
            </a:spcBef>
            <a:spcAft>
              <a:spcPct val="15000"/>
            </a:spcAft>
            <a:buNone/>
          </a:pPr>
          <a:endParaRPr lang="it-IT" dirty="0"/>
        </a:p>
      </dgm:t>
    </dgm:pt>
    <dgm:pt modelId="{8C3DFA20-1CFE-4DBD-9E7D-C8B7949702F3}" type="parTrans" cxnId="{22855A86-C9A4-4D45-9C09-778005AD26AD}">
      <dgm:prSet/>
      <dgm:spPr/>
      <dgm:t>
        <a:bodyPr/>
        <a:lstStyle/>
        <a:p>
          <a:endParaRPr lang="it-IT"/>
        </a:p>
      </dgm:t>
    </dgm:pt>
    <dgm:pt modelId="{12073F34-AFEA-4EAE-AE26-CF4F1E769C70}" type="sibTrans" cxnId="{22855A86-C9A4-4D45-9C09-778005AD26AD}">
      <dgm:prSet/>
      <dgm:spPr/>
      <dgm:t>
        <a:bodyPr/>
        <a:lstStyle/>
        <a:p>
          <a:endParaRPr lang="it-IT"/>
        </a:p>
      </dgm:t>
    </dgm:pt>
    <dgm:pt modelId="{AC723B8F-C947-4E9A-8EBD-475570B32CCD}">
      <dgm:prSet/>
      <dgm:spPr/>
      <dgm:t>
        <a:bodyPr/>
        <a:lstStyle/>
        <a:p>
          <a:r>
            <a:rPr lang="en-US" dirty="0"/>
            <a:t>Industrial Hygiene</a:t>
          </a:r>
          <a:endParaRPr lang="it-IT" dirty="0"/>
        </a:p>
        <a:p>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err="1"/>
            <a:t>Mining</a:t>
          </a:r>
          <a:r>
            <a:rPr lang="it-IT" dirty="0"/>
            <a:t> Occupational </a:t>
          </a:r>
          <a:r>
            <a:rPr lang="it-IT" dirty="0" err="1"/>
            <a:t>Safety</a:t>
          </a:r>
          <a:r>
            <a:rPr lang="it-IT" dirty="0"/>
            <a:t> and </a:t>
          </a:r>
          <a:r>
            <a:rPr lang="it-IT" dirty="0" err="1"/>
            <a:t>Health</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Musculoskeletal</a:t>
          </a:r>
          <a:r>
            <a:rPr lang="it-IT" dirty="0"/>
            <a:t> </a:t>
          </a:r>
          <a:r>
            <a:rPr lang="it-IT" dirty="0" err="1"/>
            <a:t>Disorders</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pt>
    <dgm:pt modelId="{F5DD054A-A549-428A-9A5F-40B1802DAC17}" type="pres">
      <dgm:prSet presAssocID="{78CCA496-F5A6-47A8-8585-F036F47DE314}" presName="node" presStyleLbl="node1" presStyleIdx="0" presStyleCnt="9">
        <dgm:presLayoutVars>
          <dgm:bulletEnabled val="1"/>
        </dgm:presLayoutVars>
      </dgm:prSet>
      <dgm:spPr/>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9">
        <dgm:presLayoutVars>
          <dgm:bulletEnabled val="1"/>
        </dgm:presLayoutVars>
      </dgm:prSet>
      <dgm:spPr/>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9">
        <dgm:presLayoutVars>
          <dgm:bulletEnabled val="1"/>
        </dgm:presLayoutVars>
      </dgm:prSet>
      <dgm:spPr/>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9">
        <dgm:presLayoutVars>
          <dgm:bulletEnabled val="1"/>
        </dgm:presLayoutVars>
      </dgm:prSet>
      <dgm:spPr/>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9">
        <dgm:presLayoutVars>
          <dgm:bulletEnabled val="1"/>
        </dgm:presLayoutVars>
      </dgm:prSet>
      <dgm:spPr/>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9">
        <dgm:presLayoutVars>
          <dgm:bulletEnabled val="1"/>
        </dgm:presLayoutVars>
      </dgm:prSet>
      <dgm:spPr/>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9" custLinFactNeighborX="-29" custLinFactNeighborY="1780">
        <dgm:presLayoutVars>
          <dgm:bulletEnabled val="1"/>
        </dgm:presLayoutVars>
      </dgm:prSet>
      <dgm:spPr/>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9">
        <dgm:presLayoutVars>
          <dgm:bulletEnabled val="1"/>
        </dgm:presLayoutVars>
      </dgm:prSet>
      <dgm:spPr/>
    </dgm:pt>
  </dgm:ptLst>
  <dgm:cxnLst>
    <dgm:cxn modelId="{F382B006-1799-4086-B859-63222EE67A59}" type="presOf" srcId="{AC723B8F-C947-4E9A-8EBD-475570B32CCD}" destId="{0FDBAC42-550B-47AD-86F9-63D13E4B591D}" srcOrd="0" destOrd="0" presId="urn:microsoft.com/office/officeart/2005/8/layout/default"/>
    <dgm:cxn modelId="{0A275D25-8464-4004-AA80-8FD2545C21AA}" srcId="{EB048ADC-6877-4DAB-B5CB-1C37831A447F}" destId="{D9B0323B-CFBD-4746-835D-1F8FC6BBA87F}" srcOrd="4" destOrd="0" parTransId="{664CF1F1-63DD-40C5-9AA4-86495339584F}" sibTransId="{06975E38-448B-405C-8609-5E02C0CAC7CE}"/>
    <dgm:cxn modelId="{E84E7432-3D64-41E8-B5A2-F32CD17C935C}" type="presOf" srcId="{122DBDDB-F5F0-4BFF-A84C-57B7BA56D0F9}" destId="{E1757F55-B8EE-41D5-99EA-1D1006D75579}" srcOrd="0" destOrd="0" presId="urn:microsoft.com/office/officeart/2005/8/layout/default"/>
    <dgm:cxn modelId="{B576FA34-FD3F-40FB-BDBF-1593BE4281FE}" type="presOf" srcId="{D9B0323B-CFBD-4746-835D-1F8FC6BBA87F}" destId="{9576B29F-1279-42AC-A169-32E1A5971278}" srcOrd="0" destOrd="0" presId="urn:microsoft.com/office/officeart/2005/8/layout/default"/>
    <dgm:cxn modelId="{3C9F243D-2DA5-4FFF-9C84-344491724C50}" srcId="{EB048ADC-6877-4DAB-B5CB-1C37831A447F}" destId="{75D50F43-E4C8-4212-83E1-2E97EE0EC091}" srcOrd="5" destOrd="0" parTransId="{FD6E4836-67D8-4057-8062-7C6F7D577552}" sibTransId="{651A94F9-AB88-454C-90A9-CD8881DDFDBF}"/>
    <dgm:cxn modelId="{CB77A54B-B726-424C-BE82-2FA11F55DCC9}" srcId="{EB048ADC-6877-4DAB-B5CB-1C37831A447F}" destId="{AC723B8F-C947-4E9A-8EBD-475570B32CCD}" srcOrd="2" destOrd="0" parTransId="{EA6F2603-5763-4252-8625-C8E6F392123D}" sibTransId="{607B765F-860D-4C0F-A0F2-99669236CCDB}"/>
    <dgm:cxn modelId="{194A347C-E7B9-43D1-8096-41EA4B5A77F2}" type="presOf" srcId="{78CCA496-F5A6-47A8-8585-F036F47DE314}" destId="{F5DD054A-A549-428A-9A5F-40B1802DAC17}" srcOrd="0" destOrd="0" presId="urn:microsoft.com/office/officeart/2005/8/layout/default"/>
    <dgm:cxn modelId="{C2F4A27E-71BE-4A6E-B55C-2C673FCD0A89}" srcId="{EB048ADC-6877-4DAB-B5CB-1C37831A447F}" destId="{78CCA496-F5A6-47A8-8585-F036F47DE314}" srcOrd="0" destOrd="0" parTransId="{4E33FD04-0EDA-4361-B97C-9D938644C282}" sibTransId="{262FE830-8FDA-4C6E-A07B-FFA6B3E0AB45}"/>
    <dgm:cxn modelId="{4FEC0383-C273-4242-BB81-F6FEA03F963E}" srcId="{EB048ADC-6877-4DAB-B5CB-1C37831A447F}" destId="{16EA6DA9-E687-47C1-B1B4-56869B328280}" srcOrd="8" destOrd="0" parTransId="{BFFF0B7B-A0C7-433C-9A26-77B9F0B8D4B7}" sibTransId="{C4BCCEFC-826D-493E-AF59-3043DC094A3D}"/>
    <dgm:cxn modelId="{22855A86-C9A4-4D45-9C09-778005AD26AD}" srcId="{1657EFC2-E78C-4A10-95AD-DF70DE9EAC53}" destId="{4A51ED05-A2D2-4599-AF27-09A1047A0801}" srcOrd="1" destOrd="0" parTransId="{8C3DFA20-1CFE-4DBD-9E7D-C8B7949702F3}" sibTransId="{12073F34-AFEA-4EAE-AE26-CF4F1E769C70}"/>
    <dgm:cxn modelId="{79FB239F-86C8-4F92-B51C-84F3B5223D68}" type="presOf" srcId="{1657EFC2-E78C-4A10-95AD-DF70DE9EAC53}" destId="{AC76598A-B000-427A-BD9E-E2978B5AFED5}" srcOrd="0" destOrd="0" presId="urn:microsoft.com/office/officeart/2005/8/layout/default"/>
    <dgm:cxn modelId="{7FD68BA5-AA74-46A8-8EF8-096947A10916}" type="presOf" srcId="{EB048ADC-6877-4DAB-B5CB-1C37831A447F}" destId="{927993EF-E525-4636-A911-9C22F094E16C}" srcOrd="0" destOrd="0" presId="urn:microsoft.com/office/officeart/2005/8/layout/default"/>
    <dgm:cxn modelId="{C91A0DA6-1250-406E-A069-5D88349867C8}" type="presOf" srcId="{C3CF34CE-C92C-4361-B100-8BD36EDCE2AF}" destId="{F227D534-C4A9-472B-AFB5-91B0AD111BA9}" srcOrd="0" destOrd="0" presId="urn:microsoft.com/office/officeart/2005/8/layout/default"/>
    <dgm:cxn modelId="{EB71DEA6-ACB3-4AFE-A899-8D178303B722}" srcId="{EB048ADC-6877-4DAB-B5CB-1C37831A447F}" destId="{122DBDDB-F5F0-4BFF-A84C-57B7BA56D0F9}" srcOrd="3" destOrd="0" parTransId="{5684648D-117F-49C3-820A-5C3A7C1D386B}" sibTransId="{93F9C833-E06F-4061-AB73-5EEB09823C1E}"/>
    <dgm:cxn modelId="{B46BBFB1-6334-4D86-A74F-F3ECB5836B4A}" srcId="{EB048ADC-6877-4DAB-B5CB-1C37831A447F}" destId="{D386128F-929F-4805-BEFC-D3869BBD5685}" srcOrd="6" destOrd="0" parTransId="{51AAD36F-82CB-4972-A87E-5BC9D719AC6A}" sibTransId="{0D1B3853-FA4C-42EA-821E-C9D9754840FA}"/>
    <dgm:cxn modelId="{743263C0-EEF0-4A8D-B651-501588263B0B}" type="presOf" srcId="{75D50F43-E4C8-4212-83E1-2E97EE0EC091}" destId="{7D807A18-836B-4D25-BD15-2EB6567AF71E}" srcOrd="0" destOrd="0" presId="urn:microsoft.com/office/officeart/2005/8/layout/default"/>
    <dgm:cxn modelId="{10A83DC2-A492-4064-9217-6F1DC33EE8D3}" srcId="{1657EFC2-E78C-4A10-95AD-DF70DE9EAC53}" destId="{7635D228-3FF1-4B38-9244-D6A7034F65CC}" srcOrd="0" destOrd="0" parTransId="{EC0A352E-ED33-4D39-A3CB-1899270A905B}" sibTransId="{11928732-BB06-4B56-93D8-6101AF700DEB}"/>
    <dgm:cxn modelId="{805ADECB-FC95-41F3-BE95-5391EF638ED2}" srcId="{EB048ADC-6877-4DAB-B5CB-1C37831A447F}" destId="{C3CF34CE-C92C-4361-B100-8BD36EDCE2AF}" srcOrd="7" destOrd="0" parTransId="{9ACF7FE9-0822-4179-AE57-7E9DD843E16E}" sibTransId="{D1ABACE3-07FC-4812-8F6C-B9C5905491D4}"/>
    <dgm:cxn modelId="{4E5578E4-E9C3-4728-8FD9-DD827F09C63F}" type="presOf" srcId="{7635D228-3FF1-4B38-9244-D6A7034F65CC}" destId="{AC76598A-B000-427A-BD9E-E2978B5AFED5}" srcOrd="0" destOrd="1" presId="urn:microsoft.com/office/officeart/2005/8/layout/default"/>
    <dgm:cxn modelId="{F03350E5-5011-4E3B-83F7-102486CAEDC2}" type="presOf" srcId="{4A51ED05-A2D2-4599-AF27-09A1047A0801}" destId="{AC76598A-B000-427A-BD9E-E2978B5AFED5}" srcOrd="0" destOrd="2" presId="urn:microsoft.com/office/officeart/2005/8/layout/default"/>
    <dgm:cxn modelId="{F62078E8-E737-49FC-BE37-9AD39F11C96B}" srcId="{EB048ADC-6877-4DAB-B5CB-1C37831A447F}" destId="{1657EFC2-E78C-4A10-95AD-DF70DE9EAC53}" srcOrd="1" destOrd="0" parTransId="{4EF7AE79-F45D-4539-8159-AC224F903278}" sibTransId="{2C5446C5-1F04-444D-AAFD-E398B88BC751}"/>
    <dgm:cxn modelId="{7CB2A1EA-5B4C-4701-B089-9F5FA32DB564}" type="presOf" srcId="{16EA6DA9-E687-47C1-B1B4-56869B328280}" destId="{5B3D0D0D-78E8-4CA9-BC20-5265BC971B95}" srcOrd="0" destOrd="0" presId="urn:microsoft.com/office/officeart/2005/8/layout/default"/>
    <dgm:cxn modelId="{799B9BF7-887E-4674-9E06-72F57DB62A9E}" type="presOf" srcId="{D386128F-929F-4805-BEFC-D3869BBD5685}" destId="{7ACBA28D-2C2B-4C67-BBE5-3E6A3731F8D8}" srcOrd="0" destOrd="0" presId="urn:microsoft.com/office/officeart/2005/8/layout/default"/>
    <dgm:cxn modelId="{FD3BDBCF-5670-4ECD-9792-B2075BEE1A06}" type="presParOf" srcId="{927993EF-E525-4636-A911-9C22F094E16C}" destId="{F5DD054A-A549-428A-9A5F-40B1802DAC17}" srcOrd="0" destOrd="0" presId="urn:microsoft.com/office/officeart/2005/8/layout/default"/>
    <dgm:cxn modelId="{04D5937B-6E36-4DA6-BCEC-70534520FCE9}" type="presParOf" srcId="{927993EF-E525-4636-A911-9C22F094E16C}" destId="{9D3FD903-552D-49CE-AD93-392DFCF7FD47}" srcOrd="1" destOrd="0" presId="urn:microsoft.com/office/officeart/2005/8/layout/default"/>
    <dgm:cxn modelId="{1EF2DF10-5028-4237-AEAE-DC0F179364C4}" type="presParOf" srcId="{927993EF-E525-4636-A911-9C22F094E16C}" destId="{AC76598A-B000-427A-BD9E-E2978B5AFED5}" srcOrd="2" destOrd="0" presId="urn:microsoft.com/office/officeart/2005/8/layout/default"/>
    <dgm:cxn modelId="{F471F09A-0374-4997-97D3-BE92E5D057ED}" type="presParOf" srcId="{927993EF-E525-4636-A911-9C22F094E16C}" destId="{7A352935-D3E9-4803-84A1-A3AB9FD50A2C}" srcOrd="3" destOrd="0" presId="urn:microsoft.com/office/officeart/2005/8/layout/default"/>
    <dgm:cxn modelId="{2D7C6B11-0518-49B3-A9EF-101FCA749432}" type="presParOf" srcId="{927993EF-E525-4636-A911-9C22F094E16C}" destId="{0FDBAC42-550B-47AD-86F9-63D13E4B591D}" srcOrd="4" destOrd="0" presId="urn:microsoft.com/office/officeart/2005/8/layout/default"/>
    <dgm:cxn modelId="{1AF0BFBC-2699-46E8-956D-A6D8820E7166}" type="presParOf" srcId="{927993EF-E525-4636-A911-9C22F094E16C}" destId="{34D48281-992C-4F05-AEB9-51154E39D308}" srcOrd="5" destOrd="0" presId="urn:microsoft.com/office/officeart/2005/8/layout/default"/>
    <dgm:cxn modelId="{47F5123E-1297-46BA-AD57-8B74EF637D98}" type="presParOf" srcId="{927993EF-E525-4636-A911-9C22F094E16C}" destId="{E1757F55-B8EE-41D5-99EA-1D1006D75579}" srcOrd="6" destOrd="0" presId="urn:microsoft.com/office/officeart/2005/8/layout/default"/>
    <dgm:cxn modelId="{26B0B24B-4BE9-40B8-BF21-4048CAF963C2}" type="presParOf" srcId="{927993EF-E525-4636-A911-9C22F094E16C}" destId="{11051AD5-7BD5-417E-878D-552AD34478DC}" srcOrd="7" destOrd="0" presId="urn:microsoft.com/office/officeart/2005/8/layout/default"/>
    <dgm:cxn modelId="{BC572E4D-0EBA-4186-8CBC-3DC0CA3CCF71}" type="presParOf" srcId="{927993EF-E525-4636-A911-9C22F094E16C}" destId="{9576B29F-1279-42AC-A169-32E1A5971278}" srcOrd="8" destOrd="0" presId="urn:microsoft.com/office/officeart/2005/8/layout/default"/>
    <dgm:cxn modelId="{C39A2844-9D46-4927-8EE4-77299510F67C}" type="presParOf" srcId="{927993EF-E525-4636-A911-9C22F094E16C}" destId="{9BBEA7C2-375F-4D53-B592-A7933DF0E2C9}" srcOrd="9" destOrd="0" presId="urn:microsoft.com/office/officeart/2005/8/layout/default"/>
    <dgm:cxn modelId="{088F2D5D-618D-47C4-BAE1-126EED9710B5}" type="presParOf" srcId="{927993EF-E525-4636-A911-9C22F094E16C}" destId="{7D807A18-836B-4D25-BD15-2EB6567AF71E}" srcOrd="10" destOrd="0" presId="urn:microsoft.com/office/officeart/2005/8/layout/default"/>
    <dgm:cxn modelId="{D344B0C8-9BE5-4661-8292-1C119CBAE090}" type="presParOf" srcId="{927993EF-E525-4636-A911-9C22F094E16C}" destId="{21C9B579-BCD1-4D74-9BA9-5BE8702BBF6C}" srcOrd="11" destOrd="0" presId="urn:microsoft.com/office/officeart/2005/8/layout/default"/>
    <dgm:cxn modelId="{7653C0B7-B4F4-473D-A30C-F1810868F32F}" type="presParOf" srcId="{927993EF-E525-4636-A911-9C22F094E16C}" destId="{7ACBA28D-2C2B-4C67-BBE5-3E6A3731F8D8}" srcOrd="12" destOrd="0" presId="urn:microsoft.com/office/officeart/2005/8/layout/default"/>
    <dgm:cxn modelId="{E315120D-7B8B-4DD1-82F3-BEFEB810B64F}" type="presParOf" srcId="{927993EF-E525-4636-A911-9C22F094E16C}" destId="{9532F1EF-F415-4E7C-97D5-FDA98B8BE97C}" srcOrd="13" destOrd="0" presId="urn:microsoft.com/office/officeart/2005/8/layout/default"/>
    <dgm:cxn modelId="{11EBCFE7-6F40-4DD2-9396-26990CEA1B38}" type="presParOf" srcId="{927993EF-E525-4636-A911-9C22F094E16C}" destId="{F227D534-C4A9-472B-AFB5-91B0AD111BA9}" srcOrd="14" destOrd="0" presId="urn:microsoft.com/office/officeart/2005/8/layout/default"/>
    <dgm:cxn modelId="{00F71271-63B0-4017-8821-8E13E78F0090}" type="presParOf" srcId="{927993EF-E525-4636-A911-9C22F094E16C}" destId="{4931B7C5-1629-4E4B-B9C6-6F8B477C0807}" srcOrd="15" destOrd="0" presId="urn:microsoft.com/office/officeart/2005/8/layout/default"/>
    <dgm:cxn modelId="{CC1C340C-AFF6-4A3A-B7EE-3497214E4D9D}" type="presParOf" srcId="{927993EF-E525-4636-A911-9C22F094E16C}" destId="{5B3D0D0D-78E8-4CA9-BC20-5265BC971B9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a:t>Occupational </a:t>
          </a:r>
          <a:r>
            <a:rPr lang="it-IT" dirty="0" err="1"/>
            <a:t>Health</a:t>
          </a:r>
          <a:r>
            <a:rPr lang="it-IT" dirty="0"/>
            <a:t> for </a:t>
          </a:r>
          <a:r>
            <a:rPr lang="it-IT" dirty="0" err="1"/>
            <a:t>Health</a:t>
          </a:r>
          <a:r>
            <a:rPr lang="it-IT" dirty="0"/>
            <a:t> </a:t>
          </a:r>
          <a:r>
            <a:rPr lang="it-IT" dirty="0" err="1"/>
            <a:t>Workers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Occupational Health in Small-Scale Enterprises and the Informal Sector </a:t>
          </a:r>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a:t>Occupational Medicine</a:t>
          </a:r>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a:t>Occupational </a:t>
          </a:r>
          <a:r>
            <a:rPr lang="it-IT" dirty="0" err="1"/>
            <a:t>Toxicology</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Radiation</a:t>
          </a:r>
          <a:r>
            <a:rPr lang="it-IT" dirty="0"/>
            <a:t> and Work</a:t>
          </a:r>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err="1"/>
            <a:t>Reproductive</a:t>
          </a:r>
          <a:r>
            <a:rPr lang="it-IT" dirty="0"/>
            <a:t> </a:t>
          </a:r>
          <a:r>
            <a:rPr lang="it-IT" dirty="0" err="1"/>
            <a:t>Hazards</a:t>
          </a:r>
          <a:r>
            <a:rPr lang="it-IT" dirty="0"/>
            <a:t> in the </a:t>
          </a:r>
          <a:r>
            <a:rPr lang="it-IT" dirty="0" err="1"/>
            <a:t>Workplace</a:t>
          </a:r>
          <a:endParaRPr lang="it-IT" dirty="0"/>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AC723B8F-C947-4E9A-8EBD-475570B32CCD}">
      <dgm:prSet/>
      <dgm:spPr/>
      <dgm:t>
        <a:bodyPr/>
        <a:lstStyle/>
        <a:p>
          <a:r>
            <a:rPr lang="it-IT" dirty="0"/>
            <a:t>Occupational Health in the </a:t>
          </a:r>
          <a:r>
            <a:rPr lang="it-IT" dirty="0" err="1"/>
            <a:t>Chemical</a:t>
          </a:r>
          <a:r>
            <a:rPr lang="it-IT" dirty="0"/>
            <a:t> </a:t>
          </a:r>
          <a:r>
            <a:rPr lang="it-IT" dirty="0" err="1"/>
            <a:t>Industry</a:t>
          </a:r>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a:t>Occupational </a:t>
          </a:r>
          <a:r>
            <a:rPr lang="it-IT" dirty="0" err="1"/>
            <a:t>Health</a:t>
          </a:r>
          <a:r>
            <a:rPr lang="it-IT" dirty="0"/>
            <a:t> in the Construction </a:t>
          </a:r>
          <a:r>
            <a:rPr lang="it-IT" dirty="0" err="1"/>
            <a:t>Industry</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a:t>Occupational </a:t>
          </a:r>
          <a:r>
            <a:rPr lang="it-IT" dirty="0" err="1"/>
            <a:t>Health</a:t>
          </a:r>
          <a:r>
            <a:rPr lang="it-IT" dirty="0"/>
            <a:t> Nursing</a:t>
          </a:r>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pt>
    <dgm:pt modelId="{F5DD054A-A549-428A-9A5F-40B1802DAC17}" type="pres">
      <dgm:prSet presAssocID="{78CCA496-F5A6-47A8-8585-F036F47DE314}" presName="node" presStyleLbl="node1" presStyleIdx="0" presStyleCnt="9">
        <dgm:presLayoutVars>
          <dgm:bulletEnabled val="1"/>
        </dgm:presLayoutVars>
      </dgm:prSet>
      <dgm:spPr/>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9">
        <dgm:presLayoutVars>
          <dgm:bulletEnabled val="1"/>
        </dgm:presLayoutVars>
      </dgm:prSet>
      <dgm:spPr/>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9">
        <dgm:presLayoutVars>
          <dgm:bulletEnabled val="1"/>
        </dgm:presLayoutVars>
      </dgm:prSet>
      <dgm:spPr/>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9">
        <dgm:presLayoutVars>
          <dgm:bulletEnabled val="1"/>
        </dgm:presLayoutVars>
      </dgm:prSet>
      <dgm:spPr/>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9">
        <dgm:presLayoutVars>
          <dgm:bulletEnabled val="1"/>
        </dgm:presLayoutVars>
      </dgm:prSet>
      <dgm:spPr/>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9">
        <dgm:presLayoutVars>
          <dgm:bulletEnabled val="1"/>
        </dgm:presLayoutVars>
      </dgm:prSet>
      <dgm:spPr/>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9" custLinFactNeighborX="321" custLinFactNeighborY="1197">
        <dgm:presLayoutVars>
          <dgm:bulletEnabled val="1"/>
        </dgm:presLayoutVars>
      </dgm:prSet>
      <dgm:spPr/>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9">
        <dgm:presLayoutVars>
          <dgm:bulletEnabled val="1"/>
        </dgm:presLayoutVars>
      </dgm:prSet>
      <dgm:spPr/>
    </dgm:pt>
  </dgm:ptLst>
  <dgm:cxnLst>
    <dgm:cxn modelId="{0A275D25-8464-4004-AA80-8FD2545C21AA}" srcId="{EB048ADC-6877-4DAB-B5CB-1C37831A447F}" destId="{D9B0323B-CFBD-4746-835D-1F8FC6BBA87F}" srcOrd="4" destOrd="0" parTransId="{664CF1F1-63DD-40C5-9AA4-86495339584F}" sibTransId="{06975E38-448B-405C-8609-5E02C0CAC7CE}"/>
    <dgm:cxn modelId="{3C9F243D-2DA5-4FFF-9C84-344491724C50}" srcId="{EB048ADC-6877-4DAB-B5CB-1C37831A447F}" destId="{75D50F43-E4C8-4212-83E1-2E97EE0EC091}" srcOrd="5" destOrd="0" parTransId="{FD6E4836-67D8-4057-8062-7C6F7D577552}" sibTransId="{651A94F9-AB88-454C-90A9-CD8881DDFDBF}"/>
    <dgm:cxn modelId="{DD664A44-8E39-4CA2-9FD0-042CC4C9CEEE}" type="presOf" srcId="{78CCA496-F5A6-47A8-8585-F036F47DE314}" destId="{F5DD054A-A549-428A-9A5F-40B1802DAC17}" srcOrd="0" destOrd="0" presId="urn:microsoft.com/office/officeart/2005/8/layout/default"/>
    <dgm:cxn modelId="{CB77A54B-B726-424C-BE82-2FA11F55DCC9}" srcId="{EB048ADC-6877-4DAB-B5CB-1C37831A447F}" destId="{AC723B8F-C947-4E9A-8EBD-475570B32CCD}" srcOrd="2" destOrd="0" parTransId="{EA6F2603-5763-4252-8625-C8E6F392123D}" sibTransId="{607B765F-860D-4C0F-A0F2-99669236CCDB}"/>
    <dgm:cxn modelId="{98A9A84C-E8EF-4265-9D8D-0A1171DDDFA0}" type="presOf" srcId="{D386128F-929F-4805-BEFC-D3869BBD5685}" destId="{7ACBA28D-2C2B-4C67-BBE5-3E6A3731F8D8}" srcOrd="0" destOrd="0" presId="urn:microsoft.com/office/officeart/2005/8/layout/default"/>
    <dgm:cxn modelId="{9FB04F4E-FFC3-4927-9E98-A9FC31F64F8E}" type="presOf" srcId="{16EA6DA9-E687-47C1-B1B4-56869B328280}" destId="{5B3D0D0D-78E8-4CA9-BC20-5265BC971B95}" srcOrd="0" destOrd="0" presId="urn:microsoft.com/office/officeart/2005/8/layout/default"/>
    <dgm:cxn modelId="{A4BC866E-A860-4E96-8C21-69AD61884158}" type="presOf" srcId="{122DBDDB-F5F0-4BFF-A84C-57B7BA56D0F9}" destId="{E1757F55-B8EE-41D5-99EA-1D1006D75579}" srcOrd="0" destOrd="0" presId="urn:microsoft.com/office/officeart/2005/8/layout/default"/>
    <dgm:cxn modelId="{C2F4A27E-71BE-4A6E-B55C-2C673FCD0A89}" srcId="{EB048ADC-6877-4DAB-B5CB-1C37831A447F}" destId="{78CCA496-F5A6-47A8-8585-F036F47DE314}" srcOrd="0" destOrd="0" parTransId="{4E33FD04-0EDA-4361-B97C-9D938644C282}" sibTransId="{262FE830-8FDA-4C6E-A07B-FFA6B3E0AB45}"/>
    <dgm:cxn modelId="{4FEC0383-C273-4242-BB81-F6FEA03F963E}" srcId="{EB048ADC-6877-4DAB-B5CB-1C37831A447F}" destId="{16EA6DA9-E687-47C1-B1B4-56869B328280}" srcOrd="8" destOrd="0" parTransId="{BFFF0B7B-A0C7-433C-9A26-77B9F0B8D4B7}" sibTransId="{C4BCCEFC-826D-493E-AF59-3043DC094A3D}"/>
    <dgm:cxn modelId="{2EA82C91-B1CF-40D4-9799-A7F5D0C14DFD}" type="presOf" srcId="{C3CF34CE-C92C-4361-B100-8BD36EDCE2AF}" destId="{F227D534-C4A9-472B-AFB5-91B0AD111BA9}" srcOrd="0" destOrd="0" presId="urn:microsoft.com/office/officeart/2005/8/layout/default"/>
    <dgm:cxn modelId="{59EB7198-384D-4C85-BD16-B6D0824058FA}" type="presOf" srcId="{75D50F43-E4C8-4212-83E1-2E97EE0EC091}" destId="{7D807A18-836B-4D25-BD15-2EB6567AF71E}" srcOrd="0" destOrd="0" presId="urn:microsoft.com/office/officeart/2005/8/layout/default"/>
    <dgm:cxn modelId="{EB71DEA6-ACB3-4AFE-A899-8D178303B722}" srcId="{EB048ADC-6877-4DAB-B5CB-1C37831A447F}" destId="{122DBDDB-F5F0-4BFF-A84C-57B7BA56D0F9}" srcOrd="3" destOrd="0" parTransId="{5684648D-117F-49C3-820A-5C3A7C1D386B}" sibTransId="{93F9C833-E06F-4061-AB73-5EEB09823C1E}"/>
    <dgm:cxn modelId="{B46BBFB1-6334-4D86-A74F-F3ECB5836B4A}" srcId="{EB048ADC-6877-4DAB-B5CB-1C37831A447F}" destId="{D386128F-929F-4805-BEFC-D3869BBD5685}" srcOrd="6" destOrd="0" parTransId="{51AAD36F-82CB-4972-A87E-5BC9D719AC6A}" sibTransId="{0D1B3853-FA4C-42EA-821E-C9D9754840FA}"/>
    <dgm:cxn modelId="{3E111FC9-2A6D-4FA7-B969-8AF9729BCEA9}" type="presOf" srcId="{D9B0323B-CFBD-4746-835D-1F8FC6BBA87F}" destId="{9576B29F-1279-42AC-A169-32E1A5971278}" srcOrd="0" destOrd="0" presId="urn:microsoft.com/office/officeart/2005/8/layout/default"/>
    <dgm:cxn modelId="{805ADECB-FC95-41F3-BE95-5391EF638ED2}" srcId="{EB048ADC-6877-4DAB-B5CB-1C37831A447F}" destId="{C3CF34CE-C92C-4361-B100-8BD36EDCE2AF}" srcOrd="7" destOrd="0" parTransId="{9ACF7FE9-0822-4179-AE57-7E9DD843E16E}" sibTransId="{D1ABACE3-07FC-4812-8F6C-B9C5905491D4}"/>
    <dgm:cxn modelId="{F62078E8-E737-49FC-BE37-9AD39F11C96B}" srcId="{EB048ADC-6877-4DAB-B5CB-1C37831A447F}" destId="{1657EFC2-E78C-4A10-95AD-DF70DE9EAC53}" srcOrd="1" destOrd="0" parTransId="{4EF7AE79-F45D-4539-8159-AC224F903278}" sibTransId="{2C5446C5-1F04-444D-AAFD-E398B88BC751}"/>
    <dgm:cxn modelId="{69A7AEF0-B8DF-48EB-8FE8-84A2A588D9B8}" type="presOf" srcId="{1657EFC2-E78C-4A10-95AD-DF70DE9EAC53}" destId="{AC76598A-B000-427A-BD9E-E2978B5AFED5}" srcOrd="0" destOrd="0" presId="urn:microsoft.com/office/officeart/2005/8/layout/default"/>
    <dgm:cxn modelId="{9E5485F1-24AF-437A-ADFA-7093457F3062}" type="presOf" srcId="{AC723B8F-C947-4E9A-8EBD-475570B32CCD}" destId="{0FDBAC42-550B-47AD-86F9-63D13E4B591D}" srcOrd="0" destOrd="0" presId="urn:microsoft.com/office/officeart/2005/8/layout/default"/>
    <dgm:cxn modelId="{D937EDF7-9F14-4DC9-8483-1C7AC9915D93}" type="presOf" srcId="{EB048ADC-6877-4DAB-B5CB-1C37831A447F}" destId="{927993EF-E525-4636-A911-9C22F094E16C}" srcOrd="0" destOrd="0" presId="urn:microsoft.com/office/officeart/2005/8/layout/default"/>
    <dgm:cxn modelId="{9DAEFDA8-0840-442F-8DE0-8F5DC9588439}" type="presParOf" srcId="{927993EF-E525-4636-A911-9C22F094E16C}" destId="{F5DD054A-A549-428A-9A5F-40B1802DAC17}" srcOrd="0" destOrd="0" presId="urn:microsoft.com/office/officeart/2005/8/layout/default"/>
    <dgm:cxn modelId="{F612E604-31D6-4A58-8DDB-82EA0BFF1D4A}" type="presParOf" srcId="{927993EF-E525-4636-A911-9C22F094E16C}" destId="{9D3FD903-552D-49CE-AD93-392DFCF7FD47}" srcOrd="1" destOrd="0" presId="urn:microsoft.com/office/officeart/2005/8/layout/default"/>
    <dgm:cxn modelId="{E4FC48E3-E4B0-453C-84CC-286ADED253CF}" type="presParOf" srcId="{927993EF-E525-4636-A911-9C22F094E16C}" destId="{AC76598A-B000-427A-BD9E-E2978B5AFED5}" srcOrd="2" destOrd="0" presId="urn:microsoft.com/office/officeart/2005/8/layout/default"/>
    <dgm:cxn modelId="{A5D67E3F-F638-4B33-84BF-8447C7870F32}" type="presParOf" srcId="{927993EF-E525-4636-A911-9C22F094E16C}" destId="{7A352935-D3E9-4803-84A1-A3AB9FD50A2C}" srcOrd="3" destOrd="0" presId="urn:microsoft.com/office/officeart/2005/8/layout/default"/>
    <dgm:cxn modelId="{561775A5-BFAB-4EBC-95E8-7B64A52280A2}" type="presParOf" srcId="{927993EF-E525-4636-A911-9C22F094E16C}" destId="{0FDBAC42-550B-47AD-86F9-63D13E4B591D}" srcOrd="4" destOrd="0" presId="urn:microsoft.com/office/officeart/2005/8/layout/default"/>
    <dgm:cxn modelId="{36391BD7-7931-4E62-8555-9581D0450BC4}" type="presParOf" srcId="{927993EF-E525-4636-A911-9C22F094E16C}" destId="{34D48281-992C-4F05-AEB9-51154E39D308}" srcOrd="5" destOrd="0" presId="urn:microsoft.com/office/officeart/2005/8/layout/default"/>
    <dgm:cxn modelId="{4ED6D7AA-2F75-45DA-9235-F21837FEB332}" type="presParOf" srcId="{927993EF-E525-4636-A911-9C22F094E16C}" destId="{E1757F55-B8EE-41D5-99EA-1D1006D75579}" srcOrd="6" destOrd="0" presId="urn:microsoft.com/office/officeart/2005/8/layout/default"/>
    <dgm:cxn modelId="{EF18A44A-5016-48E7-8CFC-E7A8066AEFDE}" type="presParOf" srcId="{927993EF-E525-4636-A911-9C22F094E16C}" destId="{11051AD5-7BD5-417E-878D-552AD34478DC}" srcOrd="7" destOrd="0" presId="urn:microsoft.com/office/officeart/2005/8/layout/default"/>
    <dgm:cxn modelId="{760CE810-AD22-4836-B90F-23DA6AB4F8B7}" type="presParOf" srcId="{927993EF-E525-4636-A911-9C22F094E16C}" destId="{9576B29F-1279-42AC-A169-32E1A5971278}" srcOrd="8" destOrd="0" presId="urn:microsoft.com/office/officeart/2005/8/layout/default"/>
    <dgm:cxn modelId="{12F7ABF7-B78F-4C95-9F13-E23B47A3EA0D}" type="presParOf" srcId="{927993EF-E525-4636-A911-9C22F094E16C}" destId="{9BBEA7C2-375F-4D53-B592-A7933DF0E2C9}" srcOrd="9" destOrd="0" presId="urn:microsoft.com/office/officeart/2005/8/layout/default"/>
    <dgm:cxn modelId="{15DA0E72-3F71-4721-8D8E-44546E810B85}" type="presParOf" srcId="{927993EF-E525-4636-A911-9C22F094E16C}" destId="{7D807A18-836B-4D25-BD15-2EB6567AF71E}" srcOrd="10" destOrd="0" presId="urn:microsoft.com/office/officeart/2005/8/layout/default"/>
    <dgm:cxn modelId="{23922668-2C77-4B45-AF07-E78EB5D7A5E7}" type="presParOf" srcId="{927993EF-E525-4636-A911-9C22F094E16C}" destId="{21C9B579-BCD1-4D74-9BA9-5BE8702BBF6C}" srcOrd="11" destOrd="0" presId="urn:microsoft.com/office/officeart/2005/8/layout/default"/>
    <dgm:cxn modelId="{8A1381AF-6EF3-471A-8DE6-AFDCA287FEEB}" type="presParOf" srcId="{927993EF-E525-4636-A911-9C22F094E16C}" destId="{7ACBA28D-2C2B-4C67-BBE5-3E6A3731F8D8}" srcOrd="12" destOrd="0" presId="urn:microsoft.com/office/officeart/2005/8/layout/default"/>
    <dgm:cxn modelId="{ED24E2A2-641B-4F19-B125-3F3294917494}" type="presParOf" srcId="{927993EF-E525-4636-A911-9C22F094E16C}" destId="{9532F1EF-F415-4E7C-97D5-FDA98B8BE97C}" srcOrd="13" destOrd="0" presId="urn:microsoft.com/office/officeart/2005/8/layout/default"/>
    <dgm:cxn modelId="{2D601639-C73F-45EC-B9B0-6E1ADF469B2C}" type="presParOf" srcId="{927993EF-E525-4636-A911-9C22F094E16C}" destId="{F227D534-C4A9-472B-AFB5-91B0AD111BA9}" srcOrd="14" destOrd="0" presId="urn:microsoft.com/office/officeart/2005/8/layout/default"/>
    <dgm:cxn modelId="{4FEAAB33-2A76-4E7D-B286-A79F174087E8}" type="presParOf" srcId="{927993EF-E525-4636-A911-9C22F094E16C}" destId="{4931B7C5-1629-4E4B-B9C6-6F8B477C0807}" srcOrd="15" destOrd="0" presId="urn:microsoft.com/office/officeart/2005/8/layout/default"/>
    <dgm:cxn modelId="{B210FF0E-927D-428E-9839-8A14880DCDA2}" type="presParOf" srcId="{927993EF-E525-4636-A911-9C22F094E16C}" destId="{5B3D0D0D-78E8-4CA9-BC20-5265BC971B9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err="1"/>
            <a:t>Respiratory</a:t>
          </a:r>
          <a:r>
            <a:rPr lang="it-IT" dirty="0"/>
            <a:t> </a:t>
          </a:r>
          <a:r>
            <a:rPr lang="it-IT" dirty="0" err="1"/>
            <a:t>Disorders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Rural Health: Agriculture, Pesticides and Organic Dusts</a:t>
          </a:r>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err="1"/>
            <a:t>Unemployment</a:t>
          </a:r>
          <a:r>
            <a:rPr lang="it-IT" dirty="0"/>
            <a:t>, Job </a:t>
          </a:r>
          <a:r>
            <a:rPr lang="it-IT" dirty="0" err="1"/>
            <a:t>Insecurity</a:t>
          </a:r>
          <a:r>
            <a:rPr lang="it-IT" dirty="0"/>
            <a:t> and </a:t>
          </a:r>
          <a:r>
            <a:rPr lang="it-IT" dirty="0" err="1"/>
            <a:t>Health</a:t>
          </a:r>
          <a:endParaRPr lang="it-IT" dirty="0"/>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err="1"/>
            <a:t>Vibration</a:t>
          </a:r>
          <a:r>
            <a:rPr lang="it-IT" dirty="0"/>
            <a:t> and </a:t>
          </a:r>
          <a:r>
            <a:rPr lang="it-IT" dirty="0" err="1"/>
            <a:t>Noise</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Women</a:t>
          </a:r>
          <a:r>
            <a:rPr lang="it-IT" dirty="0"/>
            <a:t> </a:t>
          </a:r>
          <a:r>
            <a:rPr lang="it-IT" dirty="0" err="1"/>
            <a:t>Health</a:t>
          </a:r>
          <a:r>
            <a:rPr lang="it-IT" dirty="0"/>
            <a:t> and Work </a:t>
          </a:r>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a:t>Work and Vision</a:t>
          </a:r>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AC723B8F-C947-4E9A-8EBD-475570B32CCD}">
      <dgm:prSet/>
      <dgm:spPr/>
      <dgm:t>
        <a:bodyPr/>
        <a:lstStyle/>
        <a:p>
          <a:r>
            <a:rPr lang="it-IT" dirty="0" err="1"/>
            <a:t>Shiftwork</a:t>
          </a:r>
          <a:r>
            <a:rPr lang="it-IT" dirty="0"/>
            <a:t> and </a:t>
          </a:r>
          <a:r>
            <a:rPr lang="it-IT" dirty="0" err="1"/>
            <a:t>Working</a:t>
          </a:r>
          <a:r>
            <a:rPr lang="it-IT" dirty="0"/>
            <a:t> Time</a:t>
          </a:r>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a:t>Thermal </a:t>
          </a:r>
          <a:r>
            <a:rPr lang="it-IT" dirty="0" err="1"/>
            <a:t>Factors</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Toxicology</a:t>
          </a:r>
          <a:r>
            <a:rPr lang="it-IT" dirty="0"/>
            <a:t> of </a:t>
          </a:r>
          <a:r>
            <a:rPr lang="it-IT" dirty="0" err="1"/>
            <a:t>Metals</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5C517DD3-25C0-4DCA-BD9F-2509F0BC2C60}">
      <dgm:prSet/>
      <dgm:spPr/>
      <dgm:t>
        <a:bodyPr/>
        <a:lstStyle/>
        <a:p>
          <a:r>
            <a:rPr lang="it-IT" dirty="0"/>
            <a:t>Work </a:t>
          </a:r>
          <a:r>
            <a:rPr lang="it-IT" dirty="0" err="1"/>
            <a:t>Disability</a:t>
          </a:r>
          <a:r>
            <a:rPr lang="it-IT" dirty="0"/>
            <a:t> </a:t>
          </a:r>
          <a:r>
            <a:rPr lang="it-IT" dirty="0" err="1"/>
            <a:t>Prevention</a:t>
          </a:r>
          <a:r>
            <a:rPr lang="it-IT" dirty="0"/>
            <a:t> and Integration</a:t>
          </a:r>
        </a:p>
      </dgm:t>
    </dgm:pt>
    <dgm:pt modelId="{4B0E3188-70D5-4E61-9294-263A86E32EFE}" type="parTrans" cxnId="{95318989-67E2-4FE6-AFF9-E168678A73DF}">
      <dgm:prSet/>
      <dgm:spPr/>
      <dgm:t>
        <a:bodyPr/>
        <a:lstStyle/>
        <a:p>
          <a:endParaRPr lang="it-IT"/>
        </a:p>
      </dgm:t>
    </dgm:pt>
    <dgm:pt modelId="{287068D4-B72D-4DDE-A22D-9C247E3DE3D7}" type="sibTrans" cxnId="{95318989-67E2-4FE6-AFF9-E168678A73DF}">
      <dgm:prSet/>
      <dgm:spPr/>
      <dgm:t>
        <a:bodyPr/>
        <a:lstStyle/>
        <a:p>
          <a:endParaRPr lang="it-IT"/>
        </a:p>
      </dgm:t>
    </dgm:pt>
    <dgm:pt modelId="{B5558392-8031-4C1E-B5CC-2ECDCBD19077}">
      <dgm:prSet/>
      <dgm:spPr/>
      <dgm:t>
        <a:bodyPr/>
        <a:lstStyle/>
        <a:p>
          <a:r>
            <a:rPr lang="it-IT" dirty="0"/>
            <a:t>Work Organization and </a:t>
          </a:r>
          <a:r>
            <a:rPr lang="it-IT" dirty="0" err="1"/>
            <a:t>Psychosocial</a:t>
          </a:r>
          <a:r>
            <a:rPr lang="it-IT" dirty="0"/>
            <a:t> </a:t>
          </a:r>
          <a:r>
            <a:rPr lang="it-IT" dirty="0" err="1"/>
            <a:t>Factors</a:t>
          </a:r>
          <a:endParaRPr lang="it-IT" dirty="0"/>
        </a:p>
      </dgm:t>
    </dgm:pt>
    <dgm:pt modelId="{A6C36E14-E3C9-4832-AF58-0B314A6CA9C1}" type="parTrans" cxnId="{CEF3E1EA-8BFB-41B0-A47C-A84F800CBFB7}">
      <dgm:prSet/>
      <dgm:spPr/>
      <dgm:t>
        <a:bodyPr/>
        <a:lstStyle/>
        <a:p>
          <a:endParaRPr lang="it-IT"/>
        </a:p>
      </dgm:t>
    </dgm:pt>
    <dgm:pt modelId="{3C280E6A-E670-4DCF-A3DE-96774A4F77F3}" type="sibTrans" cxnId="{CEF3E1EA-8BFB-41B0-A47C-A84F800CBFB7}">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pt>
    <dgm:pt modelId="{F5DD054A-A549-428A-9A5F-40B1802DAC17}" type="pres">
      <dgm:prSet presAssocID="{78CCA496-F5A6-47A8-8585-F036F47DE314}" presName="node" presStyleLbl="node1" presStyleIdx="0" presStyleCnt="11">
        <dgm:presLayoutVars>
          <dgm:bulletEnabled val="1"/>
        </dgm:presLayoutVars>
      </dgm:prSet>
      <dgm:spPr/>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11">
        <dgm:presLayoutVars>
          <dgm:bulletEnabled val="1"/>
        </dgm:presLayoutVars>
      </dgm:prSet>
      <dgm:spPr/>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11">
        <dgm:presLayoutVars>
          <dgm:bulletEnabled val="1"/>
        </dgm:presLayoutVars>
      </dgm:prSet>
      <dgm:spPr/>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11">
        <dgm:presLayoutVars>
          <dgm:bulletEnabled val="1"/>
        </dgm:presLayoutVars>
      </dgm:prSet>
      <dgm:spPr/>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11">
        <dgm:presLayoutVars>
          <dgm:bulletEnabled val="1"/>
        </dgm:presLayoutVars>
      </dgm:prSet>
      <dgm:spPr/>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11">
        <dgm:presLayoutVars>
          <dgm:bulletEnabled val="1"/>
        </dgm:presLayoutVars>
      </dgm:prSet>
      <dgm:spPr/>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11">
        <dgm:presLayoutVars>
          <dgm:bulletEnabled val="1"/>
        </dgm:presLayoutVars>
      </dgm:prSet>
      <dgm:spPr/>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11" custLinFactNeighborX="321" custLinFactNeighborY="1197">
        <dgm:presLayoutVars>
          <dgm:bulletEnabled val="1"/>
        </dgm:presLayoutVars>
      </dgm:prSet>
      <dgm:spPr/>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11">
        <dgm:presLayoutVars>
          <dgm:bulletEnabled val="1"/>
        </dgm:presLayoutVars>
      </dgm:prSet>
      <dgm:spPr/>
    </dgm:pt>
    <dgm:pt modelId="{565A5F71-E733-41C5-8625-EA38988D9192}" type="pres">
      <dgm:prSet presAssocID="{C4BCCEFC-826D-493E-AF59-3043DC094A3D}" presName="sibTrans" presStyleCnt="0"/>
      <dgm:spPr/>
    </dgm:pt>
    <dgm:pt modelId="{DC86B0A3-C8DC-4339-96BB-8ADFA5E18DB5}" type="pres">
      <dgm:prSet presAssocID="{5C517DD3-25C0-4DCA-BD9F-2509F0BC2C60}" presName="node" presStyleLbl="node1" presStyleIdx="9" presStyleCnt="11">
        <dgm:presLayoutVars>
          <dgm:bulletEnabled val="1"/>
        </dgm:presLayoutVars>
      </dgm:prSet>
      <dgm:spPr/>
    </dgm:pt>
    <dgm:pt modelId="{ECB7F898-B3C1-48BB-A0C4-362A1A5A616C}" type="pres">
      <dgm:prSet presAssocID="{287068D4-B72D-4DDE-A22D-9C247E3DE3D7}" presName="sibTrans" presStyleCnt="0"/>
      <dgm:spPr/>
    </dgm:pt>
    <dgm:pt modelId="{BEB7AEFA-831E-4765-BB97-58DD22FADFC9}" type="pres">
      <dgm:prSet presAssocID="{B5558392-8031-4C1E-B5CC-2ECDCBD19077}" presName="node" presStyleLbl="node1" presStyleIdx="10" presStyleCnt="11">
        <dgm:presLayoutVars>
          <dgm:bulletEnabled val="1"/>
        </dgm:presLayoutVars>
      </dgm:prSet>
      <dgm:spPr/>
    </dgm:pt>
  </dgm:ptLst>
  <dgm:cxnLst>
    <dgm:cxn modelId="{E1782E16-1970-4793-8600-ABE6F5D6FC0B}" type="presOf" srcId="{16EA6DA9-E687-47C1-B1B4-56869B328280}" destId="{5B3D0D0D-78E8-4CA9-BC20-5265BC971B95}" srcOrd="0" destOrd="0" presId="urn:microsoft.com/office/officeart/2005/8/layout/default"/>
    <dgm:cxn modelId="{70F70E1B-C267-401C-A71A-864C37C2958B}" type="presOf" srcId="{122DBDDB-F5F0-4BFF-A84C-57B7BA56D0F9}" destId="{E1757F55-B8EE-41D5-99EA-1D1006D75579}" srcOrd="0" destOrd="0" presId="urn:microsoft.com/office/officeart/2005/8/layout/default"/>
    <dgm:cxn modelId="{0A275D25-8464-4004-AA80-8FD2545C21AA}" srcId="{EB048ADC-6877-4DAB-B5CB-1C37831A447F}" destId="{D9B0323B-CFBD-4746-835D-1F8FC6BBA87F}" srcOrd="4" destOrd="0" parTransId="{664CF1F1-63DD-40C5-9AA4-86495339584F}" sibTransId="{06975E38-448B-405C-8609-5E02C0CAC7CE}"/>
    <dgm:cxn modelId="{C0239F2B-3CA7-46BA-A0C3-1B05612CADEF}" type="presOf" srcId="{1657EFC2-E78C-4A10-95AD-DF70DE9EAC53}" destId="{AC76598A-B000-427A-BD9E-E2978B5AFED5}" srcOrd="0" destOrd="0" presId="urn:microsoft.com/office/officeart/2005/8/layout/default"/>
    <dgm:cxn modelId="{CD2A6038-A3FC-4A5D-94EE-7FBE35E0A57D}" type="presOf" srcId="{D9B0323B-CFBD-4746-835D-1F8FC6BBA87F}" destId="{9576B29F-1279-42AC-A169-32E1A5971278}" srcOrd="0" destOrd="0" presId="urn:microsoft.com/office/officeart/2005/8/layout/default"/>
    <dgm:cxn modelId="{3C9F243D-2DA5-4FFF-9C84-344491724C50}" srcId="{EB048ADC-6877-4DAB-B5CB-1C37831A447F}" destId="{75D50F43-E4C8-4212-83E1-2E97EE0EC091}" srcOrd="5" destOrd="0" parTransId="{FD6E4836-67D8-4057-8062-7C6F7D577552}" sibTransId="{651A94F9-AB88-454C-90A9-CD8881DDFDBF}"/>
    <dgm:cxn modelId="{55144263-AC80-409C-B15D-F14BCF82B729}" type="presOf" srcId="{D386128F-929F-4805-BEFC-D3869BBD5685}" destId="{7ACBA28D-2C2B-4C67-BBE5-3E6A3731F8D8}" srcOrd="0" destOrd="0" presId="urn:microsoft.com/office/officeart/2005/8/layout/default"/>
    <dgm:cxn modelId="{1F1AB244-E137-4164-B578-879555ED0B7C}" type="presOf" srcId="{B5558392-8031-4C1E-B5CC-2ECDCBD19077}" destId="{BEB7AEFA-831E-4765-BB97-58DD22FADFC9}" srcOrd="0" destOrd="0" presId="urn:microsoft.com/office/officeart/2005/8/layout/default"/>
    <dgm:cxn modelId="{CB77A54B-B726-424C-BE82-2FA11F55DCC9}" srcId="{EB048ADC-6877-4DAB-B5CB-1C37831A447F}" destId="{AC723B8F-C947-4E9A-8EBD-475570B32CCD}" srcOrd="2" destOrd="0" parTransId="{EA6F2603-5763-4252-8625-C8E6F392123D}" sibTransId="{607B765F-860D-4C0F-A0F2-99669236CCDB}"/>
    <dgm:cxn modelId="{9C271559-79BE-4E77-B1EF-48B05EF489C3}" type="presOf" srcId="{EB048ADC-6877-4DAB-B5CB-1C37831A447F}" destId="{927993EF-E525-4636-A911-9C22F094E16C}" srcOrd="0" destOrd="0" presId="urn:microsoft.com/office/officeart/2005/8/layout/default"/>
    <dgm:cxn modelId="{C2F4A27E-71BE-4A6E-B55C-2C673FCD0A89}" srcId="{EB048ADC-6877-4DAB-B5CB-1C37831A447F}" destId="{78CCA496-F5A6-47A8-8585-F036F47DE314}" srcOrd="0" destOrd="0" parTransId="{4E33FD04-0EDA-4361-B97C-9D938644C282}" sibTransId="{262FE830-8FDA-4C6E-A07B-FFA6B3E0AB45}"/>
    <dgm:cxn modelId="{4FEC0383-C273-4242-BB81-F6FEA03F963E}" srcId="{EB048ADC-6877-4DAB-B5CB-1C37831A447F}" destId="{16EA6DA9-E687-47C1-B1B4-56869B328280}" srcOrd="8" destOrd="0" parTransId="{BFFF0B7B-A0C7-433C-9A26-77B9F0B8D4B7}" sibTransId="{C4BCCEFC-826D-493E-AF59-3043DC094A3D}"/>
    <dgm:cxn modelId="{95318989-67E2-4FE6-AFF9-E168678A73DF}" srcId="{EB048ADC-6877-4DAB-B5CB-1C37831A447F}" destId="{5C517DD3-25C0-4DCA-BD9F-2509F0BC2C60}" srcOrd="9" destOrd="0" parTransId="{4B0E3188-70D5-4E61-9294-263A86E32EFE}" sibTransId="{287068D4-B72D-4DDE-A22D-9C247E3DE3D7}"/>
    <dgm:cxn modelId="{EB78519A-1E0D-4B9A-B53C-C57E86D79A38}" type="presOf" srcId="{5C517DD3-25C0-4DCA-BD9F-2509F0BC2C60}" destId="{DC86B0A3-C8DC-4339-96BB-8ADFA5E18DB5}" srcOrd="0" destOrd="0" presId="urn:microsoft.com/office/officeart/2005/8/layout/default"/>
    <dgm:cxn modelId="{2705FCA4-806C-4E98-9C79-049F2141FC87}" type="presOf" srcId="{C3CF34CE-C92C-4361-B100-8BD36EDCE2AF}" destId="{F227D534-C4A9-472B-AFB5-91B0AD111BA9}" srcOrd="0" destOrd="0" presId="urn:microsoft.com/office/officeart/2005/8/layout/default"/>
    <dgm:cxn modelId="{EB71DEA6-ACB3-4AFE-A899-8D178303B722}" srcId="{EB048ADC-6877-4DAB-B5CB-1C37831A447F}" destId="{122DBDDB-F5F0-4BFF-A84C-57B7BA56D0F9}" srcOrd="3" destOrd="0" parTransId="{5684648D-117F-49C3-820A-5C3A7C1D386B}" sibTransId="{93F9C833-E06F-4061-AB73-5EEB09823C1E}"/>
    <dgm:cxn modelId="{B46BBFB1-6334-4D86-A74F-F3ECB5836B4A}" srcId="{EB048ADC-6877-4DAB-B5CB-1C37831A447F}" destId="{D386128F-929F-4805-BEFC-D3869BBD5685}" srcOrd="6" destOrd="0" parTransId="{51AAD36F-82CB-4972-A87E-5BC9D719AC6A}" sibTransId="{0D1B3853-FA4C-42EA-821E-C9D9754840FA}"/>
    <dgm:cxn modelId="{297F66BA-2A57-49CD-BB60-C3C9F5F2467C}" type="presOf" srcId="{78CCA496-F5A6-47A8-8585-F036F47DE314}" destId="{F5DD054A-A549-428A-9A5F-40B1802DAC17}" srcOrd="0" destOrd="0" presId="urn:microsoft.com/office/officeart/2005/8/layout/default"/>
    <dgm:cxn modelId="{805ADECB-FC95-41F3-BE95-5391EF638ED2}" srcId="{EB048ADC-6877-4DAB-B5CB-1C37831A447F}" destId="{C3CF34CE-C92C-4361-B100-8BD36EDCE2AF}" srcOrd="7" destOrd="0" parTransId="{9ACF7FE9-0822-4179-AE57-7E9DD843E16E}" sibTransId="{D1ABACE3-07FC-4812-8F6C-B9C5905491D4}"/>
    <dgm:cxn modelId="{B5FEBFCF-A4F7-4283-872F-B9C7EC7BEA31}" type="presOf" srcId="{AC723B8F-C947-4E9A-8EBD-475570B32CCD}" destId="{0FDBAC42-550B-47AD-86F9-63D13E4B591D}" srcOrd="0" destOrd="0" presId="urn:microsoft.com/office/officeart/2005/8/layout/default"/>
    <dgm:cxn modelId="{AD4DDBD7-668C-46F3-BC51-30F605C61944}" type="presOf" srcId="{75D50F43-E4C8-4212-83E1-2E97EE0EC091}" destId="{7D807A18-836B-4D25-BD15-2EB6567AF71E}" srcOrd="0" destOrd="0" presId="urn:microsoft.com/office/officeart/2005/8/layout/default"/>
    <dgm:cxn modelId="{F62078E8-E737-49FC-BE37-9AD39F11C96B}" srcId="{EB048ADC-6877-4DAB-B5CB-1C37831A447F}" destId="{1657EFC2-E78C-4A10-95AD-DF70DE9EAC53}" srcOrd="1" destOrd="0" parTransId="{4EF7AE79-F45D-4539-8159-AC224F903278}" sibTransId="{2C5446C5-1F04-444D-AAFD-E398B88BC751}"/>
    <dgm:cxn modelId="{CEF3E1EA-8BFB-41B0-A47C-A84F800CBFB7}" srcId="{EB048ADC-6877-4DAB-B5CB-1C37831A447F}" destId="{B5558392-8031-4C1E-B5CC-2ECDCBD19077}" srcOrd="10" destOrd="0" parTransId="{A6C36E14-E3C9-4832-AF58-0B314A6CA9C1}" sibTransId="{3C280E6A-E670-4DCF-A3DE-96774A4F77F3}"/>
    <dgm:cxn modelId="{3BDA56F6-E559-4789-B0F6-B7068F7AE432}" type="presParOf" srcId="{927993EF-E525-4636-A911-9C22F094E16C}" destId="{F5DD054A-A549-428A-9A5F-40B1802DAC17}" srcOrd="0" destOrd="0" presId="urn:microsoft.com/office/officeart/2005/8/layout/default"/>
    <dgm:cxn modelId="{7DD10321-74F1-4E8B-A275-3A46590CE9AB}" type="presParOf" srcId="{927993EF-E525-4636-A911-9C22F094E16C}" destId="{9D3FD903-552D-49CE-AD93-392DFCF7FD47}" srcOrd="1" destOrd="0" presId="urn:microsoft.com/office/officeart/2005/8/layout/default"/>
    <dgm:cxn modelId="{EE06403B-A174-4F25-A272-F4ABF3F390F3}" type="presParOf" srcId="{927993EF-E525-4636-A911-9C22F094E16C}" destId="{AC76598A-B000-427A-BD9E-E2978B5AFED5}" srcOrd="2" destOrd="0" presId="urn:microsoft.com/office/officeart/2005/8/layout/default"/>
    <dgm:cxn modelId="{25AB2FEB-9FF9-4852-B10B-44CD5416E380}" type="presParOf" srcId="{927993EF-E525-4636-A911-9C22F094E16C}" destId="{7A352935-D3E9-4803-84A1-A3AB9FD50A2C}" srcOrd="3" destOrd="0" presId="urn:microsoft.com/office/officeart/2005/8/layout/default"/>
    <dgm:cxn modelId="{3C389C72-5AB9-49A0-808A-625297289EEE}" type="presParOf" srcId="{927993EF-E525-4636-A911-9C22F094E16C}" destId="{0FDBAC42-550B-47AD-86F9-63D13E4B591D}" srcOrd="4" destOrd="0" presId="urn:microsoft.com/office/officeart/2005/8/layout/default"/>
    <dgm:cxn modelId="{D65B6988-D1EF-4370-8033-2BEADEB23FA4}" type="presParOf" srcId="{927993EF-E525-4636-A911-9C22F094E16C}" destId="{34D48281-992C-4F05-AEB9-51154E39D308}" srcOrd="5" destOrd="0" presId="urn:microsoft.com/office/officeart/2005/8/layout/default"/>
    <dgm:cxn modelId="{6B676412-77DB-4ED2-938C-4122D20F8E5D}" type="presParOf" srcId="{927993EF-E525-4636-A911-9C22F094E16C}" destId="{E1757F55-B8EE-41D5-99EA-1D1006D75579}" srcOrd="6" destOrd="0" presId="urn:microsoft.com/office/officeart/2005/8/layout/default"/>
    <dgm:cxn modelId="{6E87B109-9481-448D-B6F6-78ADA36BB27D}" type="presParOf" srcId="{927993EF-E525-4636-A911-9C22F094E16C}" destId="{11051AD5-7BD5-417E-878D-552AD34478DC}" srcOrd="7" destOrd="0" presId="urn:microsoft.com/office/officeart/2005/8/layout/default"/>
    <dgm:cxn modelId="{D7D4F056-33E9-44B0-9A76-E9FF13E3CAB3}" type="presParOf" srcId="{927993EF-E525-4636-A911-9C22F094E16C}" destId="{9576B29F-1279-42AC-A169-32E1A5971278}" srcOrd="8" destOrd="0" presId="urn:microsoft.com/office/officeart/2005/8/layout/default"/>
    <dgm:cxn modelId="{07DCEBF9-5BB7-4117-A15A-6BE6D2DCF486}" type="presParOf" srcId="{927993EF-E525-4636-A911-9C22F094E16C}" destId="{9BBEA7C2-375F-4D53-B592-A7933DF0E2C9}" srcOrd="9" destOrd="0" presId="urn:microsoft.com/office/officeart/2005/8/layout/default"/>
    <dgm:cxn modelId="{1FEE3E6A-BFB6-468C-8AEF-D6B65B434AC5}" type="presParOf" srcId="{927993EF-E525-4636-A911-9C22F094E16C}" destId="{7D807A18-836B-4D25-BD15-2EB6567AF71E}" srcOrd="10" destOrd="0" presId="urn:microsoft.com/office/officeart/2005/8/layout/default"/>
    <dgm:cxn modelId="{BAFC8F7D-72E5-446D-8D75-0282F4A2913C}" type="presParOf" srcId="{927993EF-E525-4636-A911-9C22F094E16C}" destId="{21C9B579-BCD1-4D74-9BA9-5BE8702BBF6C}" srcOrd="11" destOrd="0" presId="urn:microsoft.com/office/officeart/2005/8/layout/default"/>
    <dgm:cxn modelId="{C7E0A91C-AFEF-4CFE-A36F-7CF2FC89D488}" type="presParOf" srcId="{927993EF-E525-4636-A911-9C22F094E16C}" destId="{7ACBA28D-2C2B-4C67-BBE5-3E6A3731F8D8}" srcOrd="12" destOrd="0" presId="urn:microsoft.com/office/officeart/2005/8/layout/default"/>
    <dgm:cxn modelId="{FFBFCDA2-2E81-4D03-A4B0-C307CB0B4554}" type="presParOf" srcId="{927993EF-E525-4636-A911-9C22F094E16C}" destId="{9532F1EF-F415-4E7C-97D5-FDA98B8BE97C}" srcOrd="13" destOrd="0" presId="urn:microsoft.com/office/officeart/2005/8/layout/default"/>
    <dgm:cxn modelId="{1B8BF663-51BB-47F0-9F8B-5800A191F38E}" type="presParOf" srcId="{927993EF-E525-4636-A911-9C22F094E16C}" destId="{F227D534-C4A9-472B-AFB5-91B0AD111BA9}" srcOrd="14" destOrd="0" presId="urn:microsoft.com/office/officeart/2005/8/layout/default"/>
    <dgm:cxn modelId="{DB918927-1D61-409B-ADF7-DAE1EA9F14EC}" type="presParOf" srcId="{927993EF-E525-4636-A911-9C22F094E16C}" destId="{4931B7C5-1629-4E4B-B9C6-6F8B477C0807}" srcOrd="15" destOrd="0" presId="urn:microsoft.com/office/officeart/2005/8/layout/default"/>
    <dgm:cxn modelId="{9248DB81-C404-4751-B1BF-5D9390660F73}" type="presParOf" srcId="{927993EF-E525-4636-A911-9C22F094E16C}" destId="{5B3D0D0D-78E8-4CA9-BC20-5265BC971B95}" srcOrd="16" destOrd="0" presId="urn:microsoft.com/office/officeart/2005/8/layout/default"/>
    <dgm:cxn modelId="{EB137886-0EBE-4BE1-88D5-2EE1A2FD71FC}" type="presParOf" srcId="{927993EF-E525-4636-A911-9C22F094E16C}" destId="{565A5F71-E733-41C5-8625-EA38988D9192}" srcOrd="17" destOrd="0" presId="urn:microsoft.com/office/officeart/2005/8/layout/default"/>
    <dgm:cxn modelId="{E67D6E74-8B65-49E6-82B0-3050B5318EEC}" type="presParOf" srcId="{927993EF-E525-4636-A911-9C22F094E16C}" destId="{DC86B0A3-C8DC-4339-96BB-8ADFA5E18DB5}" srcOrd="18" destOrd="0" presId="urn:microsoft.com/office/officeart/2005/8/layout/default"/>
    <dgm:cxn modelId="{6886B45E-7CC3-425F-83B8-8EE20BC10430}" type="presParOf" srcId="{927993EF-E525-4636-A911-9C22F094E16C}" destId="{ECB7F898-B3C1-48BB-A0C4-362A1A5A616C}" srcOrd="19" destOrd="0" presId="urn:microsoft.com/office/officeart/2005/8/layout/default"/>
    <dgm:cxn modelId="{787D1686-1005-4FA6-9ABB-BE8B8FCE2D8C}" type="presParOf" srcId="{927993EF-E525-4636-A911-9C22F094E16C}" destId="{BEB7AEFA-831E-4765-BB97-58DD22FADFC9}"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76499A-0A3A-49F0-BFC1-EC2BB35774F0}" type="doc">
      <dgm:prSet loTypeId="urn:microsoft.com/office/officeart/2008/layout/VerticalCircleList" loCatId="list" qsTypeId="urn:microsoft.com/office/officeart/2005/8/quickstyle/simple2" qsCatId="simple" csTypeId="urn:microsoft.com/office/officeart/2005/8/colors/colorful1" csCatId="colorful" phldr="1"/>
      <dgm:spPr/>
      <dgm:t>
        <a:bodyPr/>
        <a:lstStyle/>
        <a:p>
          <a:endParaRPr lang="it-IT"/>
        </a:p>
      </dgm:t>
    </dgm:pt>
    <dgm:pt modelId="{224370DC-D037-49AF-8E34-E0246F95784B}">
      <dgm:prSet/>
      <dgm:spPr/>
      <dgm:t>
        <a:bodyPr/>
        <a:lstStyle/>
        <a:p>
          <a:pPr algn="l" rtl="0"/>
          <a:r>
            <a:rPr lang="it-IT" dirty="0"/>
            <a:t>Website and Private Area</a:t>
          </a:r>
        </a:p>
      </dgm:t>
    </dgm:pt>
    <dgm:pt modelId="{3EE86B56-B38C-4020-82FA-AC2FCC85A0C8}" type="parTrans" cxnId="{881BE7DD-610A-471F-BA9F-82F28FD43E17}">
      <dgm:prSet/>
      <dgm:spPr/>
      <dgm:t>
        <a:bodyPr/>
        <a:lstStyle/>
        <a:p>
          <a:pPr algn="l"/>
          <a:endParaRPr lang="it-IT"/>
        </a:p>
      </dgm:t>
    </dgm:pt>
    <dgm:pt modelId="{1E89CDF4-26C4-42BF-8441-1D68FCE8C758}" type="sibTrans" cxnId="{881BE7DD-610A-471F-BA9F-82F28FD43E17}">
      <dgm:prSet/>
      <dgm:spPr/>
      <dgm:t>
        <a:bodyPr/>
        <a:lstStyle/>
        <a:p>
          <a:pPr algn="l"/>
          <a:endParaRPr lang="it-IT"/>
        </a:p>
      </dgm:t>
    </dgm:pt>
    <dgm:pt modelId="{3E5E2EFD-20AD-4855-A89D-7C8E17A405C1}">
      <dgm:prSet/>
      <dgm:spPr/>
      <dgm:t>
        <a:bodyPr/>
        <a:lstStyle/>
        <a:p>
          <a:pPr algn="l" rtl="0"/>
          <a:r>
            <a:rPr lang="it-IT" dirty="0"/>
            <a:t>ICOH Publications</a:t>
          </a:r>
        </a:p>
      </dgm:t>
    </dgm:pt>
    <dgm:pt modelId="{077A0FB3-AFDC-4AF9-BE3A-0E1895551C2A}" type="parTrans" cxnId="{14CA43F2-C304-4E55-AE41-EA420DFD4D5A}">
      <dgm:prSet/>
      <dgm:spPr/>
      <dgm:t>
        <a:bodyPr/>
        <a:lstStyle/>
        <a:p>
          <a:pPr algn="l"/>
          <a:endParaRPr lang="it-IT"/>
        </a:p>
      </dgm:t>
    </dgm:pt>
    <dgm:pt modelId="{9A91E122-DE9D-4BFC-9D63-BF899924DBBE}" type="sibTrans" cxnId="{14CA43F2-C304-4E55-AE41-EA420DFD4D5A}">
      <dgm:prSet/>
      <dgm:spPr/>
      <dgm:t>
        <a:bodyPr/>
        <a:lstStyle/>
        <a:p>
          <a:pPr algn="l"/>
          <a:endParaRPr lang="it-IT"/>
        </a:p>
      </dgm:t>
    </dgm:pt>
    <dgm:pt modelId="{508B2556-A1F3-4995-A534-1CD5C96A7A21}">
      <dgm:prSet/>
      <dgm:spPr/>
      <dgm:t>
        <a:bodyPr/>
        <a:lstStyle/>
        <a:p>
          <a:pPr algn="l" rtl="0"/>
          <a:r>
            <a:rPr lang="it-IT" dirty="0"/>
            <a:t>Newsletter and </a:t>
          </a:r>
          <a:r>
            <a:rPr lang="it-IT" dirty="0" err="1"/>
            <a:t>communication</a:t>
          </a:r>
          <a:r>
            <a:rPr lang="it-IT" dirty="0"/>
            <a:t> tools</a:t>
          </a:r>
        </a:p>
      </dgm:t>
    </dgm:pt>
    <dgm:pt modelId="{BB46E227-6E69-45C9-A9BF-69160A661A32}" type="parTrans" cxnId="{DB329EF6-ADCC-4D00-A7C3-35A1377DE0CA}">
      <dgm:prSet/>
      <dgm:spPr/>
      <dgm:t>
        <a:bodyPr/>
        <a:lstStyle/>
        <a:p>
          <a:pPr algn="l"/>
          <a:endParaRPr lang="it-IT"/>
        </a:p>
      </dgm:t>
    </dgm:pt>
    <dgm:pt modelId="{BF4630F6-1323-4154-B0C5-428B636161B4}" type="sibTrans" cxnId="{DB329EF6-ADCC-4D00-A7C3-35A1377DE0CA}">
      <dgm:prSet/>
      <dgm:spPr/>
      <dgm:t>
        <a:bodyPr/>
        <a:lstStyle/>
        <a:p>
          <a:pPr algn="l"/>
          <a:endParaRPr lang="it-IT"/>
        </a:p>
      </dgm:t>
    </dgm:pt>
    <dgm:pt modelId="{F4A2237A-7037-4C98-B962-148DFB3473AE}">
      <dgm:prSet/>
      <dgm:spPr/>
      <dgm:t>
        <a:bodyPr/>
        <a:lstStyle/>
        <a:p>
          <a:pPr algn="l" rtl="0"/>
          <a:r>
            <a:rPr lang="it-IT" dirty="0"/>
            <a:t>Noro fund</a:t>
          </a:r>
        </a:p>
      </dgm:t>
    </dgm:pt>
    <dgm:pt modelId="{B3CB1882-BE9E-4F74-B941-0764D6C8FE35}" type="parTrans" cxnId="{705E5E0A-D01A-4BCB-B2EE-B5EBA0BAB351}">
      <dgm:prSet/>
      <dgm:spPr/>
      <dgm:t>
        <a:bodyPr/>
        <a:lstStyle/>
        <a:p>
          <a:pPr algn="l"/>
          <a:endParaRPr lang="it-IT"/>
        </a:p>
      </dgm:t>
    </dgm:pt>
    <dgm:pt modelId="{36760C1E-2FDB-45AE-8F81-E8FD5B9E9E01}" type="sibTrans" cxnId="{705E5E0A-D01A-4BCB-B2EE-B5EBA0BAB351}">
      <dgm:prSet/>
      <dgm:spPr/>
      <dgm:t>
        <a:bodyPr/>
        <a:lstStyle/>
        <a:p>
          <a:pPr algn="l"/>
          <a:endParaRPr lang="it-IT"/>
        </a:p>
      </dgm:t>
    </dgm:pt>
    <dgm:pt modelId="{AE763543-4A1E-4A2F-BA0A-3F336141E305}">
      <dgm:prSet/>
      <dgm:spPr/>
      <dgm:t>
        <a:bodyPr/>
        <a:lstStyle/>
        <a:p>
          <a:pPr algn="l" rtl="0"/>
          <a:r>
            <a:rPr lang="it-IT" dirty="0"/>
            <a:t>Grant for </a:t>
          </a:r>
          <a:r>
            <a:rPr lang="it-IT" dirty="0" err="1"/>
            <a:t>congress</a:t>
          </a:r>
          <a:r>
            <a:rPr lang="it-IT" dirty="0"/>
            <a:t> </a:t>
          </a:r>
          <a:r>
            <a:rPr lang="it-IT" dirty="0" err="1"/>
            <a:t>attendees</a:t>
          </a:r>
          <a:r>
            <a:rPr lang="it-IT" dirty="0"/>
            <a:t> from low and middle </a:t>
          </a:r>
          <a:r>
            <a:rPr lang="it-IT" dirty="0" err="1"/>
            <a:t>income</a:t>
          </a:r>
          <a:r>
            <a:rPr lang="it-IT" dirty="0"/>
            <a:t> countries</a:t>
          </a:r>
        </a:p>
      </dgm:t>
    </dgm:pt>
    <dgm:pt modelId="{4CF4601F-9484-4F45-BFC7-941870679A5F}" type="parTrans" cxnId="{FC8CE980-56C6-45F0-BC68-BF9E9DE07F8E}">
      <dgm:prSet/>
      <dgm:spPr/>
      <dgm:t>
        <a:bodyPr/>
        <a:lstStyle/>
        <a:p>
          <a:pPr algn="l"/>
          <a:endParaRPr lang="it-IT"/>
        </a:p>
      </dgm:t>
    </dgm:pt>
    <dgm:pt modelId="{3812CECA-A3C7-4EFD-B923-C882650CC13E}" type="sibTrans" cxnId="{FC8CE980-56C6-45F0-BC68-BF9E9DE07F8E}">
      <dgm:prSet/>
      <dgm:spPr/>
      <dgm:t>
        <a:bodyPr/>
        <a:lstStyle/>
        <a:p>
          <a:pPr algn="l"/>
          <a:endParaRPr lang="it-IT"/>
        </a:p>
      </dgm:t>
    </dgm:pt>
    <dgm:pt modelId="{AC8953EC-6DC1-477B-8D08-C475329C1951}">
      <dgm:prSet/>
      <dgm:spPr/>
      <dgm:t>
        <a:bodyPr/>
        <a:lstStyle/>
        <a:p>
          <a:pPr algn="l" rtl="0"/>
          <a:r>
            <a:rPr lang="it-IT"/>
            <a:t>ILO Master Fellowship</a:t>
          </a:r>
        </a:p>
      </dgm:t>
    </dgm:pt>
    <dgm:pt modelId="{D90648D4-1624-46FC-ABA2-4ECD1B516DC7}" type="parTrans" cxnId="{E3F1A269-5E77-4EAF-B787-B71171822C1F}">
      <dgm:prSet/>
      <dgm:spPr/>
      <dgm:t>
        <a:bodyPr/>
        <a:lstStyle/>
        <a:p>
          <a:pPr algn="l"/>
          <a:endParaRPr lang="it-IT"/>
        </a:p>
      </dgm:t>
    </dgm:pt>
    <dgm:pt modelId="{96F8FB4C-980E-41B5-8B1C-BD5B2918FA6B}" type="sibTrans" cxnId="{E3F1A269-5E77-4EAF-B787-B71171822C1F}">
      <dgm:prSet/>
      <dgm:spPr/>
      <dgm:t>
        <a:bodyPr/>
        <a:lstStyle/>
        <a:p>
          <a:pPr algn="l"/>
          <a:endParaRPr lang="it-IT"/>
        </a:p>
      </dgm:t>
    </dgm:pt>
    <dgm:pt modelId="{C697E430-B74A-40CE-85C1-3BB90F437FD4}">
      <dgm:prSet/>
      <dgm:spPr/>
      <dgm:t>
        <a:bodyPr/>
        <a:lstStyle/>
        <a:p>
          <a:pPr algn="l" rtl="0"/>
          <a:r>
            <a:rPr lang="it-IT" err="1"/>
            <a:t>Student</a:t>
          </a:r>
          <a:r>
            <a:rPr lang="it-IT"/>
            <a:t> Awards</a:t>
          </a:r>
          <a:endParaRPr lang="it-IT" dirty="0"/>
        </a:p>
      </dgm:t>
    </dgm:pt>
    <dgm:pt modelId="{0BCA0425-F1D9-4811-A75A-FB67DB7E0CDD}" type="parTrans" cxnId="{073537D1-6423-48D4-B8D3-161171D48DD7}">
      <dgm:prSet/>
      <dgm:spPr/>
      <dgm:t>
        <a:bodyPr/>
        <a:lstStyle/>
        <a:p>
          <a:pPr algn="l"/>
          <a:endParaRPr lang="it-IT"/>
        </a:p>
      </dgm:t>
    </dgm:pt>
    <dgm:pt modelId="{37E50AB0-C3D4-4469-BDBB-FF88C169A30C}" type="sibTrans" cxnId="{073537D1-6423-48D4-B8D3-161171D48DD7}">
      <dgm:prSet/>
      <dgm:spPr/>
      <dgm:t>
        <a:bodyPr/>
        <a:lstStyle/>
        <a:p>
          <a:pPr algn="l"/>
          <a:endParaRPr lang="it-IT"/>
        </a:p>
      </dgm:t>
    </dgm:pt>
    <dgm:pt modelId="{EA93718B-6574-49C3-901A-6B146A3BBFF4}">
      <dgm:prSet/>
      <dgm:spPr/>
      <dgm:t>
        <a:bodyPr/>
        <a:lstStyle/>
        <a:p>
          <a:pPr algn="l" rtl="0"/>
          <a:r>
            <a:rPr lang="it-IT" dirty="0"/>
            <a:t>Journal discounts</a:t>
          </a:r>
        </a:p>
      </dgm:t>
    </dgm:pt>
    <dgm:pt modelId="{F70902F5-072D-4872-B281-C47D26848357}" type="parTrans" cxnId="{B553D688-D0D3-46FE-94D0-EF0D89253976}">
      <dgm:prSet/>
      <dgm:spPr/>
      <dgm:t>
        <a:bodyPr/>
        <a:lstStyle/>
        <a:p>
          <a:endParaRPr lang="it-IT"/>
        </a:p>
      </dgm:t>
    </dgm:pt>
    <dgm:pt modelId="{04A4D11E-59AE-4BDD-9C4E-90198F5C18EF}" type="sibTrans" cxnId="{B553D688-D0D3-46FE-94D0-EF0D89253976}">
      <dgm:prSet/>
      <dgm:spPr/>
      <dgm:t>
        <a:bodyPr/>
        <a:lstStyle/>
        <a:p>
          <a:endParaRPr lang="it-IT"/>
        </a:p>
      </dgm:t>
    </dgm:pt>
    <dgm:pt modelId="{9B1A0878-2607-4531-9895-590DF7F3F903}">
      <dgm:prSet/>
      <dgm:spPr/>
      <dgm:t>
        <a:bodyPr/>
        <a:lstStyle/>
        <a:p>
          <a:pPr algn="l" rtl="0"/>
          <a:r>
            <a:rPr lang="it-IT" dirty="0"/>
            <a:t>Free ICOH </a:t>
          </a:r>
          <a:r>
            <a:rPr lang="it-IT" dirty="0" err="1"/>
            <a:t>webinars</a:t>
          </a:r>
          <a:endParaRPr lang="it-IT" dirty="0"/>
        </a:p>
      </dgm:t>
    </dgm:pt>
    <dgm:pt modelId="{897FA518-5F82-4B55-A7E4-566B494E6ACA}" type="parTrans" cxnId="{E078EC68-3921-4245-A063-2DAC4A28F885}">
      <dgm:prSet/>
      <dgm:spPr/>
      <dgm:t>
        <a:bodyPr/>
        <a:lstStyle/>
        <a:p>
          <a:endParaRPr lang="en-GB"/>
        </a:p>
      </dgm:t>
    </dgm:pt>
    <dgm:pt modelId="{ACDF8AE3-BB08-4EE5-B910-1147323E9DE4}" type="sibTrans" cxnId="{E078EC68-3921-4245-A063-2DAC4A28F885}">
      <dgm:prSet/>
      <dgm:spPr/>
      <dgm:t>
        <a:bodyPr/>
        <a:lstStyle/>
        <a:p>
          <a:endParaRPr lang="en-GB"/>
        </a:p>
      </dgm:t>
    </dgm:pt>
    <dgm:pt modelId="{C76E99B3-AC67-4B37-8A7B-952368D03F64}" type="pres">
      <dgm:prSet presAssocID="{6176499A-0A3A-49F0-BFC1-EC2BB35774F0}" presName="Name0" presStyleCnt="0">
        <dgm:presLayoutVars>
          <dgm:dir/>
        </dgm:presLayoutVars>
      </dgm:prSet>
      <dgm:spPr/>
    </dgm:pt>
    <dgm:pt modelId="{EF7C7378-FF8C-47AC-A295-0818FB1EBDB0}" type="pres">
      <dgm:prSet presAssocID="{224370DC-D037-49AF-8E34-E0246F95784B}" presName="noChildren" presStyleCnt="0"/>
      <dgm:spPr/>
    </dgm:pt>
    <dgm:pt modelId="{8A221AD5-153D-4591-A575-4D7C8C9E4ECE}" type="pres">
      <dgm:prSet presAssocID="{224370DC-D037-49AF-8E34-E0246F95784B}" presName="gap" presStyleCnt="0"/>
      <dgm:spPr/>
    </dgm:pt>
    <dgm:pt modelId="{C26DE521-11F5-4947-8172-15207DC94380}" type="pres">
      <dgm:prSet presAssocID="{224370DC-D037-49AF-8E34-E0246F95784B}" presName="medCircle2" presStyleLbl="vennNode1" presStyleIdx="0" presStyleCnt="9"/>
      <dgm:spPr/>
    </dgm:pt>
    <dgm:pt modelId="{14EB3590-DF67-4037-9A59-47EC74008D42}" type="pres">
      <dgm:prSet presAssocID="{224370DC-D037-49AF-8E34-E0246F95784B}" presName="txLvlOnly1" presStyleLbl="revTx" presStyleIdx="0" presStyleCnt="9"/>
      <dgm:spPr/>
    </dgm:pt>
    <dgm:pt modelId="{D02AF285-43BE-465A-8B26-2EE914D1DFCA}" type="pres">
      <dgm:prSet presAssocID="{3E5E2EFD-20AD-4855-A89D-7C8E17A405C1}" presName="noChildren" presStyleCnt="0"/>
      <dgm:spPr/>
    </dgm:pt>
    <dgm:pt modelId="{3475364B-E8D8-40A5-8BB9-D87293D1F67F}" type="pres">
      <dgm:prSet presAssocID="{3E5E2EFD-20AD-4855-A89D-7C8E17A405C1}" presName="gap" presStyleCnt="0"/>
      <dgm:spPr/>
    </dgm:pt>
    <dgm:pt modelId="{57DD2BAF-3727-417B-AF6D-84A0F89B5988}" type="pres">
      <dgm:prSet presAssocID="{3E5E2EFD-20AD-4855-A89D-7C8E17A405C1}" presName="medCircle2" presStyleLbl="vennNode1" presStyleIdx="1" presStyleCnt="9"/>
      <dgm:spPr/>
    </dgm:pt>
    <dgm:pt modelId="{4F94E2F9-AD32-469B-921A-00025FFA764D}" type="pres">
      <dgm:prSet presAssocID="{3E5E2EFD-20AD-4855-A89D-7C8E17A405C1}" presName="txLvlOnly1" presStyleLbl="revTx" presStyleIdx="1" presStyleCnt="9"/>
      <dgm:spPr/>
    </dgm:pt>
    <dgm:pt modelId="{FBD36F26-3D9C-4483-89CE-29A1EBB68F70}" type="pres">
      <dgm:prSet presAssocID="{508B2556-A1F3-4995-A534-1CD5C96A7A21}" presName="noChildren" presStyleCnt="0"/>
      <dgm:spPr/>
    </dgm:pt>
    <dgm:pt modelId="{144D966F-BCE0-4F15-951F-06274068BCFF}" type="pres">
      <dgm:prSet presAssocID="{508B2556-A1F3-4995-A534-1CD5C96A7A21}" presName="gap" presStyleCnt="0"/>
      <dgm:spPr/>
    </dgm:pt>
    <dgm:pt modelId="{82FC0B34-64B5-4F97-89F4-1FE9293369CD}" type="pres">
      <dgm:prSet presAssocID="{508B2556-A1F3-4995-A534-1CD5C96A7A21}" presName="medCircle2" presStyleLbl="vennNode1" presStyleIdx="2" presStyleCnt="9"/>
      <dgm:spPr/>
    </dgm:pt>
    <dgm:pt modelId="{4B50035B-E520-4AD7-AC54-0F079A3E4572}" type="pres">
      <dgm:prSet presAssocID="{508B2556-A1F3-4995-A534-1CD5C96A7A21}" presName="txLvlOnly1" presStyleLbl="revTx" presStyleIdx="2" presStyleCnt="9"/>
      <dgm:spPr/>
    </dgm:pt>
    <dgm:pt modelId="{4867CA69-1C2F-48C0-92CC-DCED2D97B2F0}" type="pres">
      <dgm:prSet presAssocID="{F4A2237A-7037-4C98-B962-148DFB3473AE}" presName="noChildren" presStyleCnt="0"/>
      <dgm:spPr/>
    </dgm:pt>
    <dgm:pt modelId="{5AEDAA97-73ED-4174-8382-28335EFD0E3A}" type="pres">
      <dgm:prSet presAssocID="{F4A2237A-7037-4C98-B962-148DFB3473AE}" presName="gap" presStyleCnt="0"/>
      <dgm:spPr/>
    </dgm:pt>
    <dgm:pt modelId="{3AC6FD45-E608-4992-8CCC-F17CEF94D129}" type="pres">
      <dgm:prSet presAssocID="{F4A2237A-7037-4C98-B962-148DFB3473AE}" presName="medCircle2" presStyleLbl="vennNode1" presStyleIdx="3" presStyleCnt="9"/>
      <dgm:spPr/>
    </dgm:pt>
    <dgm:pt modelId="{C484FB03-DBFF-4A7E-958C-799F3A6652DD}" type="pres">
      <dgm:prSet presAssocID="{F4A2237A-7037-4C98-B962-148DFB3473AE}" presName="txLvlOnly1" presStyleLbl="revTx" presStyleIdx="3" presStyleCnt="9"/>
      <dgm:spPr/>
    </dgm:pt>
    <dgm:pt modelId="{69EAE26E-5E38-49DF-85A0-DE6896B5A7A0}" type="pres">
      <dgm:prSet presAssocID="{AE763543-4A1E-4A2F-BA0A-3F336141E305}" presName="noChildren" presStyleCnt="0"/>
      <dgm:spPr/>
    </dgm:pt>
    <dgm:pt modelId="{B2F5D76E-944C-42CF-967F-62C10D70E8E8}" type="pres">
      <dgm:prSet presAssocID="{AE763543-4A1E-4A2F-BA0A-3F336141E305}" presName="gap" presStyleCnt="0"/>
      <dgm:spPr/>
    </dgm:pt>
    <dgm:pt modelId="{0ABAF612-66B0-4176-B473-D28C852823EF}" type="pres">
      <dgm:prSet presAssocID="{AE763543-4A1E-4A2F-BA0A-3F336141E305}" presName="medCircle2" presStyleLbl="vennNode1" presStyleIdx="4" presStyleCnt="9"/>
      <dgm:spPr/>
    </dgm:pt>
    <dgm:pt modelId="{5F7FF4F7-3E0A-4C4A-9820-1B76FD2E4A2D}" type="pres">
      <dgm:prSet presAssocID="{AE763543-4A1E-4A2F-BA0A-3F336141E305}" presName="txLvlOnly1" presStyleLbl="revTx" presStyleIdx="4" presStyleCnt="9"/>
      <dgm:spPr/>
    </dgm:pt>
    <dgm:pt modelId="{F2D28508-677D-4A1F-B138-91A19D8F62DE}" type="pres">
      <dgm:prSet presAssocID="{AC8953EC-6DC1-477B-8D08-C475329C1951}" presName="noChildren" presStyleCnt="0"/>
      <dgm:spPr/>
    </dgm:pt>
    <dgm:pt modelId="{4136DC8C-9520-4021-89C3-0708B3E98E79}" type="pres">
      <dgm:prSet presAssocID="{AC8953EC-6DC1-477B-8D08-C475329C1951}" presName="gap" presStyleCnt="0"/>
      <dgm:spPr/>
    </dgm:pt>
    <dgm:pt modelId="{59B4D166-051C-43FA-9750-E57BEB3B297C}" type="pres">
      <dgm:prSet presAssocID="{AC8953EC-6DC1-477B-8D08-C475329C1951}" presName="medCircle2" presStyleLbl="vennNode1" presStyleIdx="5" presStyleCnt="9"/>
      <dgm:spPr/>
    </dgm:pt>
    <dgm:pt modelId="{353E600F-6C4F-4D75-AB22-B94C6DFC9E6D}" type="pres">
      <dgm:prSet presAssocID="{AC8953EC-6DC1-477B-8D08-C475329C1951}" presName="txLvlOnly1" presStyleLbl="revTx" presStyleIdx="5" presStyleCnt="9"/>
      <dgm:spPr/>
    </dgm:pt>
    <dgm:pt modelId="{4137C9FF-CFE3-4DCB-8B6A-9033EB96F7A5}" type="pres">
      <dgm:prSet presAssocID="{C697E430-B74A-40CE-85C1-3BB90F437FD4}" presName="noChildren" presStyleCnt="0"/>
      <dgm:spPr/>
    </dgm:pt>
    <dgm:pt modelId="{AB9A3A39-3203-4529-8E22-EF88C915EE20}" type="pres">
      <dgm:prSet presAssocID="{C697E430-B74A-40CE-85C1-3BB90F437FD4}" presName="gap" presStyleCnt="0"/>
      <dgm:spPr/>
    </dgm:pt>
    <dgm:pt modelId="{0A633156-A916-4C78-8D20-6733D94EBB43}" type="pres">
      <dgm:prSet presAssocID="{C697E430-B74A-40CE-85C1-3BB90F437FD4}" presName="medCircle2" presStyleLbl="vennNode1" presStyleIdx="6" presStyleCnt="9"/>
      <dgm:spPr/>
    </dgm:pt>
    <dgm:pt modelId="{639E824B-C5C7-4E42-88E2-303E59BFDFED}" type="pres">
      <dgm:prSet presAssocID="{C697E430-B74A-40CE-85C1-3BB90F437FD4}" presName="txLvlOnly1" presStyleLbl="revTx" presStyleIdx="6" presStyleCnt="9"/>
      <dgm:spPr/>
    </dgm:pt>
    <dgm:pt modelId="{447381FA-6F14-4B83-843F-443B5ED42ED0}" type="pres">
      <dgm:prSet presAssocID="{EA93718B-6574-49C3-901A-6B146A3BBFF4}" presName="noChildren" presStyleCnt="0"/>
      <dgm:spPr/>
    </dgm:pt>
    <dgm:pt modelId="{79EC17B6-2840-4C06-A7FB-1EE78A1C3802}" type="pres">
      <dgm:prSet presAssocID="{EA93718B-6574-49C3-901A-6B146A3BBFF4}" presName="gap" presStyleCnt="0"/>
      <dgm:spPr/>
    </dgm:pt>
    <dgm:pt modelId="{420DFF9D-D00C-4C47-898A-3AF88088F174}" type="pres">
      <dgm:prSet presAssocID="{EA93718B-6574-49C3-901A-6B146A3BBFF4}" presName="medCircle2" presStyleLbl="vennNode1" presStyleIdx="7" presStyleCnt="9"/>
      <dgm:spPr/>
    </dgm:pt>
    <dgm:pt modelId="{62FC4BB4-0C6A-467F-9F06-FA998D886152}" type="pres">
      <dgm:prSet presAssocID="{EA93718B-6574-49C3-901A-6B146A3BBFF4}" presName="txLvlOnly1" presStyleLbl="revTx" presStyleIdx="7" presStyleCnt="9"/>
      <dgm:spPr/>
    </dgm:pt>
    <dgm:pt modelId="{50E76E06-24EE-4FC3-960D-0FE08F08052B}" type="pres">
      <dgm:prSet presAssocID="{9B1A0878-2607-4531-9895-590DF7F3F903}" presName="noChildren" presStyleCnt="0"/>
      <dgm:spPr/>
    </dgm:pt>
    <dgm:pt modelId="{AA109B17-341E-4F26-8E76-23AC630139E5}" type="pres">
      <dgm:prSet presAssocID="{9B1A0878-2607-4531-9895-590DF7F3F903}" presName="gap" presStyleCnt="0"/>
      <dgm:spPr/>
    </dgm:pt>
    <dgm:pt modelId="{62A0CEA9-31A9-4B91-8816-4E0FF2F04926}" type="pres">
      <dgm:prSet presAssocID="{9B1A0878-2607-4531-9895-590DF7F3F903}" presName="medCircle2" presStyleLbl="vennNode1" presStyleIdx="8" presStyleCnt="9"/>
      <dgm:spPr/>
    </dgm:pt>
    <dgm:pt modelId="{1D4BB1A3-7664-4C91-8775-9534AB4C0201}" type="pres">
      <dgm:prSet presAssocID="{9B1A0878-2607-4531-9895-590DF7F3F903}" presName="txLvlOnly1" presStyleLbl="revTx" presStyleIdx="8" presStyleCnt="9"/>
      <dgm:spPr/>
    </dgm:pt>
  </dgm:ptLst>
  <dgm:cxnLst>
    <dgm:cxn modelId="{705E5E0A-D01A-4BCB-B2EE-B5EBA0BAB351}" srcId="{6176499A-0A3A-49F0-BFC1-EC2BB35774F0}" destId="{F4A2237A-7037-4C98-B962-148DFB3473AE}" srcOrd="3" destOrd="0" parTransId="{B3CB1882-BE9E-4F74-B941-0764D6C8FE35}" sibTransId="{36760C1E-2FDB-45AE-8F81-E8FD5B9E9E01}"/>
    <dgm:cxn modelId="{67AD6017-5E98-41DF-8E7B-7A77B3912915}" type="presOf" srcId="{F4A2237A-7037-4C98-B962-148DFB3473AE}" destId="{C484FB03-DBFF-4A7E-958C-799F3A6652DD}" srcOrd="0" destOrd="0" presId="urn:microsoft.com/office/officeart/2008/layout/VerticalCircleList"/>
    <dgm:cxn modelId="{2C46551B-D62D-4B55-856D-7703CE3438A1}" type="presOf" srcId="{9B1A0878-2607-4531-9895-590DF7F3F903}" destId="{1D4BB1A3-7664-4C91-8775-9534AB4C0201}" srcOrd="0" destOrd="0" presId="urn:microsoft.com/office/officeart/2008/layout/VerticalCircleList"/>
    <dgm:cxn modelId="{10EABB1B-901F-4521-8E63-F10BAD7DB4DD}" type="presOf" srcId="{AE763543-4A1E-4A2F-BA0A-3F336141E305}" destId="{5F7FF4F7-3E0A-4C4A-9820-1B76FD2E4A2D}" srcOrd="0" destOrd="0" presId="urn:microsoft.com/office/officeart/2008/layout/VerticalCircleList"/>
    <dgm:cxn modelId="{E078EC68-3921-4245-A063-2DAC4A28F885}" srcId="{6176499A-0A3A-49F0-BFC1-EC2BB35774F0}" destId="{9B1A0878-2607-4531-9895-590DF7F3F903}" srcOrd="8" destOrd="0" parTransId="{897FA518-5F82-4B55-A7E4-566B494E6ACA}" sibTransId="{ACDF8AE3-BB08-4EE5-B910-1147323E9DE4}"/>
    <dgm:cxn modelId="{E3F1A269-5E77-4EAF-B787-B71171822C1F}" srcId="{6176499A-0A3A-49F0-BFC1-EC2BB35774F0}" destId="{AC8953EC-6DC1-477B-8D08-C475329C1951}" srcOrd="5" destOrd="0" parTransId="{D90648D4-1624-46FC-ABA2-4ECD1B516DC7}" sibTransId="{96F8FB4C-980E-41B5-8B1C-BD5B2918FA6B}"/>
    <dgm:cxn modelId="{04F5B177-FD59-4FA3-976E-1B698EE248C3}" type="presOf" srcId="{508B2556-A1F3-4995-A534-1CD5C96A7A21}" destId="{4B50035B-E520-4AD7-AC54-0F079A3E4572}" srcOrd="0" destOrd="0" presId="urn:microsoft.com/office/officeart/2008/layout/VerticalCircleList"/>
    <dgm:cxn modelId="{FC8CE980-56C6-45F0-BC68-BF9E9DE07F8E}" srcId="{6176499A-0A3A-49F0-BFC1-EC2BB35774F0}" destId="{AE763543-4A1E-4A2F-BA0A-3F336141E305}" srcOrd="4" destOrd="0" parTransId="{4CF4601F-9484-4F45-BFC7-941870679A5F}" sibTransId="{3812CECA-A3C7-4EFD-B923-C882650CC13E}"/>
    <dgm:cxn modelId="{F63BEB80-FBC0-412E-B109-CDAD39DAD1B8}" type="presOf" srcId="{6176499A-0A3A-49F0-BFC1-EC2BB35774F0}" destId="{C76E99B3-AC67-4B37-8A7B-952368D03F64}" srcOrd="0" destOrd="0" presId="urn:microsoft.com/office/officeart/2008/layout/VerticalCircleList"/>
    <dgm:cxn modelId="{88818481-BB12-4D7D-AE67-AE4F6FBDF503}" type="presOf" srcId="{3E5E2EFD-20AD-4855-A89D-7C8E17A405C1}" destId="{4F94E2F9-AD32-469B-921A-00025FFA764D}" srcOrd="0" destOrd="0" presId="urn:microsoft.com/office/officeart/2008/layout/VerticalCircleList"/>
    <dgm:cxn modelId="{B553D688-D0D3-46FE-94D0-EF0D89253976}" srcId="{6176499A-0A3A-49F0-BFC1-EC2BB35774F0}" destId="{EA93718B-6574-49C3-901A-6B146A3BBFF4}" srcOrd="7" destOrd="0" parTransId="{F70902F5-072D-4872-B281-C47D26848357}" sibTransId="{04A4D11E-59AE-4BDD-9C4E-90198F5C18EF}"/>
    <dgm:cxn modelId="{2AE439A1-4D19-4690-AF53-8B7DC63DBD53}" type="presOf" srcId="{EA93718B-6574-49C3-901A-6B146A3BBFF4}" destId="{62FC4BB4-0C6A-467F-9F06-FA998D886152}" srcOrd="0" destOrd="0" presId="urn:microsoft.com/office/officeart/2008/layout/VerticalCircleList"/>
    <dgm:cxn modelId="{135F03AB-6B8D-4C6C-A8D4-7371A80B3127}" type="presOf" srcId="{224370DC-D037-49AF-8E34-E0246F95784B}" destId="{14EB3590-DF67-4037-9A59-47EC74008D42}" srcOrd="0" destOrd="0" presId="urn:microsoft.com/office/officeart/2008/layout/VerticalCircleList"/>
    <dgm:cxn modelId="{8FC2C2B8-AEAB-442D-9722-1671AD520169}" type="presOf" srcId="{AC8953EC-6DC1-477B-8D08-C475329C1951}" destId="{353E600F-6C4F-4D75-AB22-B94C6DFC9E6D}" srcOrd="0" destOrd="0" presId="urn:microsoft.com/office/officeart/2008/layout/VerticalCircleList"/>
    <dgm:cxn modelId="{E07BD1BD-1EF5-4A66-B432-54B1B769A2A2}" type="presOf" srcId="{C697E430-B74A-40CE-85C1-3BB90F437FD4}" destId="{639E824B-C5C7-4E42-88E2-303E59BFDFED}" srcOrd="0" destOrd="0" presId="urn:microsoft.com/office/officeart/2008/layout/VerticalCircleList"/>
    <dgm:cxn modelId="{073537D1-6423-48D4-B8D3-161171D48DD7}" srcId="{6176499A-0A3A-49F0-BFC1-EC2BB35774F0}" destId="{C697E430-B74A-40CE-85C1-3BB90F437FD4}" srcOrd="6" destOrd="0" parTransId="{0BCA0425-F1D9-4811-A75A-FB67DB7E0CDD}" sibTransId="{37E50AB0-C3D4-4469-BDBB-FF88C169A30C}"/>
    <dgm:cxn modelId="{881BE7DD-610A-471F-BA9F-82F28FD43E17}" srcId="{6176499A-0A3A-49F0-BFC1-EC2BB35774F0}" destId="{224370DC-D037-49AF-8E34-E0246F95784B}" srcOrd="0" destOrd="0" parTransId="{3EE86B56-B38C-4020-82FA-AC2FCC85A0C8}" sibTransId="{1E89CDF4-26C4-42BF-8441-1D68FCE8C758}"/>
    <dgm:cxn modelId="{14CA43F2-C304-4E55-AE41-EA420DFD4D5A}" srcId="{6176499A-0A3A-49F0-BFC1-EC2BB35774F0}" destId="{3E5E2EFD-20AD-4855-A89D-7C8E17A405C1}" srcOrd="1" destOrd="0" parTransId="{077A0FB3-AFDC-4AF9-BE3A-0E1895551C2A}" sibTransId="{9A91E122-DE9D-4BFC-9D63-BF899924DBBE}"/>
    <dgm:cxn modelId="{DB329EF6-ADCC-4D00-A7C3-35A1377DE0CA}" srcId="{6176499A-0A3A-49F0-BFC1-EC2BB35774F0}" destId="{508B2556-A1F3-4995-A534-1CD5C96A7A21}" srcOrd="2" destOrd="0" parTransId="{BB46E227-6E69-45C9-A9BF-69160A661A32}" sibTransId="{BF4630F6-1323-4154-B0C5-428B636161B4}"/>
    <dgm:cxn modelId="{DC2CC4A5-0C59-4011-ADEA-88023B34B094}" type="presParOf" srcId="{C76E99B3-AC67-4B37-8A7B-952368D03F64}" destId="{EF7C7378-FF8C-47AC-A295-0818FB1EBDB0}" srcOrd="0" destOrd="0" presId="urn:microsoft.com/office/officeart/2008/layout/VerticalCircleList"/>
    <dgm:cxn modelId="{7EE9E077-ACC2-4415-A242-DD71C0EE53C2}" type="presParOf" srcId="{EF7C7378-FF8C-47AC-A295-0818FB1EBDB0}" destId="{8A221AD5-153D-4591-A575-4D7C8C9E4ECE}" srcOrd="0" destOrd="0" presId="urn:microsoft.com/office/officeart/2008/layout/VerticalCircleList"/>
    <dgm:cxn modelId="{085911AE-2233-43D1-B001-B3FFB541BB03}" type="presParOf" srcId="{EF7C7378-FF8C-47AC-A295-0818FB1EBDB0}" destId="{C26DE521-11F5-4947-8172-15207DC94380}" srcOrd="1" destOrd="0" presId="urn:microsoft.com/office/officeart/2008/layout/VerticalCircleList"/>
    <dgm:cxn modelId="{0CF6B4B9-3EA1-4B67-95F2-D411A2703845}" type="presParOf" srcId="{EF7C7378-FF8C-47AC-A295-0818FB1EBDB0}" destId="{14EB3590-DF67-4037-9A59-47EC74008D42}" srcOrd="2" destOrd="0" presId="urn:microsoft.com/office/officeart/2008/layout/VerticalCircleList"/>
    <dgm:cxn modelId="{E967DF6E-A731-4B5C-BF46-31B48A2E7D94}" type="presParOf" srcId="{C76E99B3-AC67-4B37-8A7B-952368D03F64}" destId="{D02AF285-43BE-465A-8B26-2EE914D1DFCA}" srcOrd="1" destOrd="0" presId="urn:microsoft.com/office/officeart/2008/layout/VerticalCircleList"/>
    <dgm:cxn modelId="{900E4C82-7FBC-4298-8BFC-FBA4E5EAD945}" type="presParOf" srcId="{D02AF285-43BE-465A-8B26-2EE914D1DFCA}" destId="{3475364B-E8D8-40A5-8BB9-D87293D1F67F}" srcOrd="0" destOrd="0" presId="urn:microsoft.com/office/officeart/2008/layout/VerticalCircleList"/>
    <dgm:cxn modelId="{9EB966AA-59EC-4B6F-B111-5DCBC5115B7B}" type="presParOf" srcId="{D02AF285-43BE-465A-8B26-2EE914D1DFCA}" destId="{57DD2BAF-3727-417B-AF6D-84A0F89B5988}" srcOrd="1" destOrd="0" presId="urn:microsoft.com/office/officeart/2008/layout/VerticalCircleList"/>
    <dgm:cxn modelId="{0BC119E8-8AAB-4400-B5F8-D77D1B56470B}" type="presParOf" srcId="{D02AF285-43BE-465A-8B26-2EE914D1DFCA}" destId="{4F94E2F9-AD32-469B-921A-00025FFA764D}" srcOrd="2" destOrd="0" presId="urn:microsoft.com/office/officeart/2008/layout/VerticalCircleList"/>
    <dgm:cxn modelId="{A97458AC-694C-4EC2-9EF5-F31CB1720B17}" type="presParOf" srcId="{C76E99B3-AC67-4B37-8A7B-952368D03F64}" destId="{FBD36F26-3D9C-4483-89CE-29A1EBB68F70}" srcOrd="2" destOrd="0" presId="urn:microsoft.com/office/officeart/2008/layout/VerticalCircleList"/>
    <dgm:cxn modelId="{2B5072BB-2F7B-4575-B757-A98D04884E5D}" type="presParOf" srcId="{FBD36F26-3D9C-4483-89CE-29A1EBB68F70}" destId="{144D966F-BCE0-4F15-951F-06274068BCFF}" srcOrd="0" destOrd="0" presId="urn:microsoft.com/office/officeart/2008/layout/VerticalCircleList"/>
    <dgm:cxn modelId="{F523DB03-AF45-4956-B5EB-8C3072CFBC26}" type="presParOf" srcId="{FBD36F26-3D9C-4483-89CE-29A1EBB68F70}" destId="{82FC0B34-64B5-4F97-89F4-1FE9293369CD}" srcOrd="1" destOrd="0" presId="urn:microsoft.com/office/officeart/2008/layout/VerticalCircleList"/>
    <dgm:cxn modelId="{E8D444B4-68C4-4AC6-8AC3-9ED64FD75C39}" type="presParOf" srcId="{FBD36F26-3D9C-4483-89CE-29A1EBB68F70}" destId="{4B50035B-E520-4AD7-AC54-0F079A3E4572}" srcOrd="2" destOrd="0" presId="urn:microsoft.com/office/officeart/2008/layout/VerticalCircleList"/>
    <dgm:cxn modelId="{7EB58012-63E4-4432-99B9-ABA60802730A}" type="presParOf" srcId="{C76E99B3-AC67-4B37-8A7B-952368D03F64}" destId="{4867CA69-1C2F-48C0-92CC-DCED2D97B2F0}" srcOrd="3" destOrd="0" presId="urn:microsoft.com/office/officeart/2008/layout/VerticalCircleList"/>
    <dgm:cxn modelId="{AE2B4E0D-ACEF-42B6-B295-5D21CE7E2BF2}" type="presParOf" srcId="{4867CA69-1C2F-48C0-92CC-DCED2D97B2F0}" destId="{5AEDAA97-73ED-4174-8382-28335EFD0E3A}" srcOrd="0" destOrd="0" presId="urn:microsoft.com/office/officeart/2008/layout/VerticalCircleList"/>
    <dgm:cxn modelId="{0E3D6DB8-3AD7-4CE7-9B94-7B1F444E8141}" type="presParOf" srcId="{4867CA69-1C2F-48C0-92CC-DCED2D97B2F0}" destId="{3AC6FD45-E608-4992-8CCC-F17CEF94D129}" srcOrd="1" destOrd="0" presId="urn:microsoft.com/office/officeart/2008/layout/VerticalCircleList"/>
    <dgm:cxn modelId="{EF000CB9-0C18-4F92-8968-08E075C621E5}" type="presParOf" srcId="{4867CA69-1C2F-48C0-92CC-DCED2D97B2F0}" destId="{C484FB03-DBFF-4A7E-958C-799F3A6652DD}" srcOrd="2" destOrd="0" presId="urn:microsoft.com/office/officeart/2008/layout/VerticalCircleList"/>
    <dgm:cxn modelId="{A6137786-6EB2-42C8-9563-38454DE0A86B}" type="presParOf" srcId="{C76E99B3-AC67-4B37-8A7B-952368D03F64}" destId="{69EAE26E-5E38-49DF-85A0-DE6896B5A7A0}" srcOrd="4" destOrd="0" presId="urn:microsoft.com/office/officeart/2008/layout/VerticalCircleList"/>
    <dgm:cxn modelId="{7E868531-C89B-4BE0-BA6C-894EA965C5EC}" type="presParOf" srcId="{69EAE26E-5E38-49DF-85A0-DE6896B5A7A0}" destId="{B2F5D76E-944C-42CF-967F-62C10D70E8E8}" srcOrd="0" destOrd="0" presId="urn:microsoft.com/office/officeart/2008/layout/VerticalCircleList"/>
    <dgm:cxn modelId="{6B03D134-F53C-4FAA-8774-E48DF4CB82D9}" type="presParOf" srcId="{69EAE26E-5E38-49DF-85A0-DE6896B5A7A0}" destId="{0ABAF612-66B0-4176-B473-D28C852823EF}" srcOrd="1" destOrd="0" presId="urn:microsoft.com/office/officeart/2008/layout/VerticalCircleList"/>
    <dgm:cxn modelId="{80584F37-2EA4-4663-B780-65F3C8FE214E}" type="presParOf" srcId="{69EAE26E-5E38-49DF-85A0-DE6896B5A7A0}" destId="{5F7FF4F7-3E0A-4C4A-9820-1B76FD2E4A2D}" srcOrd="2" destOrd="0" presId="urn:microsoft.com/office/officeart/2008/layout/VerticalCircleList"/>
    <dgm:cxn modelId="{C0EAA7F4-E785-42E8-95AE-EF0F74FE85EB}" type="presParOf" srcId="{C76E99B3-AC67-4B37-8A7B-952368D03F64}" destId="{F2D28508-677D-4A1F-B138-91A19D8F62DE}" srcOrd="5" destOrd="0" presId="urn:microsoft.com/office/officeart/2008/layout/VerticalCircleList"/>
    <dgm:cxn modelId="{2F5D94CA-2DC5-4438-B4EF-B2099BE940AB}" type="presParOf" srcId="{F2D28508-677D-4A1F-B138-91A19D8F62DE}" destId="{4136DC8C-9520-4021-89C3-0708B3E98E79}" srcOrd="0" destOrd="0" presId="urn:microsoft.com/office/officeart/2008/layout/VerticalCircleList"/>
    <dgm:cxn modelId="{DC1B1346-75A8-4395-8B33-56DA60DD990C}" type="presParOf" srcId="{F2D28508-677D-4A1F-B138-91A19D8F62DE}" destId="{59B4D166-051C-43FA-9750-E57BEB3B297C}" srcOrd="1" destOrd="0" presId="urn:microsoft.com/office/officeart/2008/layout/VerticalCircleList"/>
    <dgm:cxn modelId="{31C98378-0AD8-44B4-87FD-E61D736DBC77}" type="presParOf" srcId="{F2D28508-677D-4A1F-B138-91A19D8F62DE}" destId="{353E600F-6C4F-4D75-AB22-B94C6DFC9E6D}" srcOrd="2" destOrd="0" presId="urn:microsoft.com/office/officeart/2008/layout/VerticalCircleList"/>
    <dgm:cxn modelId="{3C61F352-DFF9-4E26-AB4F-282BAE03A673}" type="presParOf" srcId="{C76E99B3-AC67-4B37-8A7B-952368D03F64}" destId="{4137C9FF-CFE3-4DCB-8B6A-9033EB96F7A5}" srcOrd="6" destOrd="0" presId="urn:microsoft.com/office/officeart/2008/layout/VerticalCircleList"/>
    <dgm:cxn modelId="{F6908BA3-3975-458F-8564-3EDB9DED48DF}" type="presParOf" srcId="{4137C9FF-CFE3-4DCB-8B6A-9033EB96F7A5}" destId="{AB9A3A39-3203-4529-8E22-EF88C915EE20}" srcOrd="0" destOrd="0" presId="urn:microsoft.com/office/officeart/2008/layout/VerticalCircleList"/>
    <dgm:cxn modelId="{90362D33-17FE-479D-BC29-9D1C1AF85C35}" type="presParOf" srcId="{4137C9FF-CFE3-4DCB-8B6A-9033EB96F7A5}" destId="{0A633156-A916-4C78-8D20-6733D94EBB43}" srcOrd="1" destOrd="0" presId="urn:microsoft.com/office/officeart/2008/layout/VerticalCircleList"/>
    <dgm:cxn modelId="{D1DAF67E-DBEB-4E97-AA65-E11DDCF633FB}" type="presParOf" srcId="{4137C9FF-CFE3-4DCB-8B6A-9033EB96F7A5}" destId="{639E824B-C5C7-4E42-88E2-303E59BFDFED}" srcOrd="2" destOrd="0" presId="urn:microsoft.com/office/officeart/2008/layout/VerticalCircleList"/>
    <dgm:cxn modelId="{1D31B3CE-310D-483E-A583-6DD05F8959BB}" type="presParOf" srcId="{C76E99B3-AC67-4B37-8A7B-952368D03F64}" destId="{447381FA-6F14-4B83-843F-443B5ED42ED0}" srcOrd="7" destOrd="0" presId="urn:microsoft.com/office/officeart/2008/layout/VerticalCircleList"/>
    <dgm:cxn modelId="{1B3DCE90-28D1-4F6E-AB4A-C1FBFBDB8089}" type="presParOf" srcId="{447381FA-6F14-4B83-843F-443B5ED42ED0}" destId="{79EC17B6-2840-4C06-A7FB-1EE78A1C3802}" srcOrd="0" destOrd="0" presId="urn:microsoft.com/office/officeart/2008/layout/VerticalCircleList"/>
    <dgm:cxn modelId="{5A038673-DB97-43B5-9D9A-0F0F1C6AD15D}" type="presParOf" srcId="{447381FA-6F14-4B83-843F-443B5ED42ED0}" destId="{420DFF9D-D00C-4C47-898A-3AF88088F174}" srcOrd="1" destOrd="0" presId="urn:microsoft.com/office/officeart/2008/layout/VerticalCircleList"/>
    <dgm:cxn modelId="{E8D6C859-FA15-499D-8462-460D561920CD}" type="presParOf" srcId="{447381FA-6F14-4B83-843F-443B5ED42ED0}" destId="{62FC4BB4-0C6A-467F-9F06-FA998D886152}" srcOrd="2" destOrd="0" presId="urn:microsoft.com/office/officeart/2008/layout/VerticalCircleList"/>
    <dgm:cxn modelId="{EF02C668-C3CD-4809-B248-2146196E4565}" type="presParOf" srcId="{C76E99B3-AC67-4B37-8A7B-952368D03F64}" destId="{50E76E06-24EE-4FC3-960D-0FE08F08052B}" srcOrd="8" destOrd="0" presId="urn:microsoft.com/office/officeart/2008/layout/VerticalCircleList"/>
    <dgm:cxn modelId="{4C9815DF-A9F1-4B89-AB32-2D2507004739}" type="presParOf" srcId="{50E76E06-24EE-4FC3-960D-0FE08F08052B}" destId="{AA109B17-341E-4F26-8E76-23AC630139E5}" srcOrd="0" destOrd="0" presId="urn:microsoft.com/office/officeart/2008/layout/VerticalCircleList"/>
    <dgm:cxn modelId="{E81D8D19-02F0-4F16-9B29-D2AFFAEB1815}" type="presParOf" srcId="{50E76E06-24EE-4FC3-960D-0FE08F08052B}" destId="{62A0CEA9-31A9-4B91-8816-4E0FF2F04926}" srcOrd="1" destOrd="0" presId="urn:microsoft.com/office/officeart/2008/layout/VerticalCircleList"/>
    <dgm:cxn modelId="{796B808C-08DD-4399-B1CB-AFE762D1F8A9}" type="presParOf" srcId="{50E76E06-24EE-4FC3-960D-0FE08F08052B}" destId="{1D4BB1A3-7664-4C91-8775-9534AB4C0201}"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900" kern="1200" dirty="0" err="1"/>
            <a:t>Accident</a:t>
          </a:r>
          <a:r>
            <a:rPr lang="it-IT" sz="1900" kern="1200" dirty="0"/>
            <a:t> </a:t>
          </a:r>
          <a:r>
            <a:rPr lang="it-IT" sz="1900" kern="1200" dirty="0" err="1"/>
            <a:t>Prevention</a:t>
          </a:r>
          <a:endParaRPr lang="it-IT" sz="1900" kern="1200" dirty="0"/>
        </a:p>
      </dsp:txBody>
      <dsp:txXfrm>
        <a:off x="0" y="297162"/>
        <a:ext cx="2511302" cy="1506781"/>
      </dsp:txXfrm>
    </dsp:sp>
    <dsp:sp modelId="{545570B1-FD34-4046-BCD7-EC7E6F60D9FA}">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Aging and Work</a:t>
          </a:r>
          <a:endParaRPr lang="it-IT" sz="1900" kern="1200" dirty="0"/>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Allergy</a:t>
          </a:r>
          <a:r>
            <a:rPr lang="it-IT" sz="1900" kern="1200" dirty="0"/>
            <a:t> and </a:t>
          </a:r>
          <a:r>
            <a:rPr lang="it-IT" sz="1900" kern="1200" dirty="0" err="1"/>
            <a:t>Immunotoxicology</a:t>
          </a:r>
          <a:endParaRPr lang="it-IT" sz="1900" kern="1200" dirty="0"/>
        </a:p>
      </dsp:txBody>
      <dsp:txXfrm>
        <a:off x="5524866" y="297162"/>
        <a:ext cx="2511302" cy="1506781"/>
      </dsp:txXfrm>
    </dsp:sp>
    <dsp:sp modelId="{574763CF-FED9-41E5-9707-EF588E51BC4F}">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Biohazards</a:t>
          </a:r>
          <a:r>
            <a:rPr lang="it-IT" sz="1900" kern="1200" dirty="0"/>
            <a:t> and </a:t>
          </a:r>
          <a:r>
            <a:rPr lang="it-IT" sz="1900" kern="1200" dirty="0" err="1"/>
            <a:t>Occupational</a:t>
          </a:r>
          <a:r>
            <a:rPr lang="it-IT" sz="1900" kern="1200" dirty="0"/>
            <a:t> Health</a:t>
          </a:r>
        </a:p>
      </dsp:txBody>
      <dsp:txXfrm>
        <a:off x="0" y="2055074"/>
        <a:ext cx="2511302" cy="1506781"/>
      </dsp:txXfrm>
    </dsp:sp>
    <dsp:sp modelId="{E1757F55-B8EE-41D5-99EA-1D1006D75579}">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Cardiology</a:t>
          </a:r>
          <a:r>
            <a:rPr lang="it-IT" sz="1900" kern="1200" dirty="0"/>
            <a:t> in Occupational </a:t>
          </a:r>
          <a:r>
            <a:rPr lang="it-IT" sz="1900" kern="1200" dirty="0" err="1"/>
            <a:t>Health</a:t>
          </a:r>
          <a:endParaRPr lang="it-IT" sz="1900" kern="1200" dirty="0"/>
        </a:p>
      </dsp:txBody>
      <dsp:txXfrm>
        <a:off x="2762433" y="2055074"/>
        <a:ext cx="2511302" cy="1506781"/>
      </dsp:txXfrm>
    </dsp:sp>
    <dsp:sp modelId="{9576B29F-1279-42AC-A169-32E1A5971278}">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Education</a:t>
          </a:r>
          <a:r>
            <a:rPr lang="it-IT" sz="1900" kern="1200" dirty="0"/>
            <a:t> and Training in Occupational </a:t>
          </a:r>
          <a:r>
            <a:rPr lang="it-IT" sz="1900" kern="1200" dirty="0" err="1"/>
            <a:t>Health</a:t>
          </a:r>
          <a:endParaRPr lang="it-IT" sz="1900" kern="1200" dirty="0"/>
        </a:p>
      </dsp:txBody>
      <dsp:txXfrm>
        <a:off x="5524866" y="2055074"/>
        <a:ext cx="2511302" cy="1506781"/>
      </dsp:txXfrm>
    </dsp:sp>
    <dsp:sp modelId="{7D807A18-836B-4D25-BD15-2EB6567AF71E}">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Effectiveness</a:t>
          </a:r>
          <a:r>
            <a:rPr lang="it-IT" sz="1900" kern="1200" dirty="0"/>
            <a:t> in Occupational </a:t>
          </a:r>
          <a:r>
            <a:rPr lang="it-IT" sz="1900" kern="1200" dirty="0" err="1"/>
            <a:t>Health</a:t>
          </a:r>
          <a:r>
            <a:rPr lang="it-IT" sz="1900" kern="1200" dirty="0"/>
            <a:t> Services</a:t>
          </a:r>
        </a:p>
      </dsp:txBody>
      <dsp:txXfrm>
        <a:off x="0" y="3812986"/>
        <a:ext cx="2511302" cy="1506781"/>
      </dsp:txXfrm>
    </dsp:sp>
    <dsp:sp modelId="{7ACBA28D-2C2B-4C67-BBE5-3E6A3731F8D8}">
      <dsp:nvSpPr>
        <dsp:cNvPr id="0" name=""/>
        <dsp:cNvSpPr/>
      </dsp:nvSpPr>
      <dsp:spPr>
        <a:xfrm>
          <a:off x="2762433" y="3812986"/>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Emergency </a:t>
          </a:r>
          <a:r>
            <a:rPr lang="it-IT" sz="1900" kern="1200" dirty="0" err="1"/>
            <a:t>Preparedness</a:t>
          </a:r>
          <a:r>
            <a:rPr lang="it-IT" sz="1900" kern="1200" dirty="0"/>
            <a:t> and </a:t>
          </a:r>
          <a:r>
            <a:rPr lang="it-IT" sz="1900" kern="1200" dirty="0" err="1"/>
            <a:t>Response</a:t>
          </a:r>
          <a:r>
            <a:rPr lang="it-IT" sz="1900" kern="1200" dirty="0"/>
            <a:t> in Occupational </a:t>
          </a:r>
          <a:r>
            <a:rPr lang="it-IT" sz="1900" kern="1200" dirty="0" err="1"/>
            <a:t>Health</a:t>
          </a:r>
          <a:endParaRPr lang="it-IT" sz="1900" kern="1200" dirty="0"/>
        </a:p>
      </dsp:txBody>
      <dsp:txXfrm>
        <a:off x="2762433" y="3812986"/>
        <a:ext cx="2511302" cy="1506781"/>
      </dsp:txXfrm>
    </dsp:sp>
    <dsp:sp modelId="{F227D534-C4A9-472B-AFB5-91B0AD111BA9}">
      <dsp:nvSpPr>
        <dsp:cNvPr id="0" name=""/>
        <dsp:cNvSpPr/>
      </dsp:nvSpPr>
      <dsp:spPr>
        <a:xfrm>
          <a:off x="5524866" y="3813438"/>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Epidemiology</a:t>
          </a:r>
          <a:r>
            <a:rPr lang="it-IT" sz="1900" kern="1200" dirty="0"/>
            <a:t> in Occupational </a:t>
          </a:r>
          <a:r>
            <a:rPr lang="it-IT" sz="1900" kern="1200" dirty="0" err="1"/>
            <a:t>Health</a:t>
          </a:r>
          <a:endParaRPr lang="it-IT" sz="1900" kern="1200" dirty="0"/>
        </a:p>
      </dsp:txBody>
      <dsp:txXfrm>
        <a:off x="5524866" y="3813438"/>
        <a:ext cx="2511302" cy="1506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History</a:t>
          </a:r>
          <a:r>
            <a:rPr lang="it-IT" sz="1900" kern="1200" dirty="0"/>
            <a:t> of </a:t>
          </a:r>
          <a:r>
            <a:rPr lang="it-IT" sz="1900" kern="1200" dirty="0" err="1"/>
            <a:t>Prevention</a:t>
          </a:r>
          <a:r>
            <a:rPr lang="it-IT" sz="1900" kern="1200" dirty="0"/>
            <a:t> of Occupational and </a:t>
          </a:r>
          <a:r>
            <a:rPr lang="it-IT" sz="1900" kern="1200" dirty="0" err="1"/>
            <a:t>Environmental</a:t>
          </a:r>
          <a:r>
            <a:rPr lang="it-IT" sz="1900" kern="1200" dirty="0"/>
            <a:t> </a:t>
          </a:r>
          <a:r>
            <a:rPr lang="it-IT" sz="1900" kern="1200" dirty="0" err="1"/>
            <a:t>Diseases</a:t>
          </a:r>
          <a:endParaRPr lang="it-IT" sz="1900" kern="1200" dirty="0"/>
        </a:p>
      </dsp:txBody>
      <dsp:txXfrm>
        <a:off x="0" y="297162"/>
        <a:ext cx="2511302" cy="1506781"/>
      </dsp:txXfrm>
    </dsp:sp>
    <dsp:sp modelId="{AC76598A-B000-427A-BD9E-E2978B5AFED5}">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19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  </a:t>
          </a:r>
          <a:r>
            <a:rPr lang="it-IT" sz="1900" kern="1200" dirty="0"/>
            <a:t>Indoor Air </a:t>
          </a:r>
          <a:r>
            <a:rPr lang="it-IT" sz="1900" kern="1200" dirty="0" err="1"/>
            <a:t>Quality</a:t>
          </a:r>
          <a:r>
            <a:rPr lang="it-IT" sz="1900" kern="1200" dirty="0"/>
            <a:t>   and </a:t>
          </a:r>
          <a:r>
            <a:rPr lang="it-IT" sz="1900" kern="1200" dirty="0" err="1"/>
            <a:t>Health</a:t>
          </a:r>
          <a:endParaRPr lang="it-IT" sz="1900" kern="1200" dirty="0"/>
        </a:p>
        <a:p>
          <a:pPr marL="171450" lvl="1" indent="0" algn="l" defTabSz="800100">
            <a:lnSpc>
              <a:spcPct val="90000"/>
            </a:lnSpc>
            <a:spcBef>
              <a:spcPct val="0"/>
            </a:spcBef>
            <a:spcAft>
              <a:spcPct val="15000"/>
            </a:spcAft>
            <a:buNone/>
          </a:pPr>
          <a:endParaRPr lang="it-IT" sz="1500" kern="1200" dirty="0"/>
        </a:p>
        <a:p>
          <a:pPr marL="171450" lvl="1" indent="0" algn="l" defTabSz="800100">
            <a:lnSpc>
              <a:spcPct val="90000"/>
            </a:lnSpc>
            <a:spcBef>
              <a:spcPct val="0"/>
            </a:spcBef>
            <a:spcAft>
              <a:spcPct val="15000"/>
            </a:spcAft>
            <a:buNone/>
          </a:pPr>
          <a:endParaRPr lang="it-IT" sz="1500" kern="1200" dirty="0"/>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Industrial Hygiene</a:t>
          </a:r>
          <a:endParaRPr lang="it-IT" sz="1900" kern="1200" dirty="0"/>
        </a:p>
        <a:p>
          <a:pPr marL="0" lvl="0" indent="0" algn="ctr" defTabSz="844550">
            <a:lnSpc>
              <a:spcPct val="90000"/>
            </a:lnSpc>
            <a:spcBef>
              <a:spcPct val="0"/>
            </a:spcBef>
            <a:spcAft>
              <a:spcPct val="35000"/>
            </a:spcAft>
            <a:buNone/>
          </a:pPr>
          <a:endParaRPr lang="it-IT" sz="1900" kern="1200" dirty="0"/>
        </a:p>
      </dsp:txBody>
      <dsp:txXfrm>
        <a:off x="5524866" y="297162"/>
        <a:ext cx="2511302" cy="1506781"/>
      </dsp:txXfrm>
    </dsp:sp>
    <dsp:sp modelId="{E1757F55-B8EE-41D5-99EA-1D1006D75579}">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Mining</a:t>
          </a:r>
          <a:r>
            <a:rPr lang="it-IT" sz="1900" kern="1200" dirty="0"/>
            <a:t> Occupational </a:t>
          </a:r>
          <a:r>
            <a:rPr lang="it-IT" sz="1900" kern="1200" dirty="0" err="1"/>
            <a:t>Safety</a:t>
          </a:r>
          <a:r>
            <a:rPr lang="it-IT" sz="1900" kern="1200" dirty="0"/>
            <a:t> and </a:t>
          </a:r>
          <a:r>
            <a:rPr lang="it-IT" sz="1900" kern="1200" dirty="0" err="1"/>
            <a:t>Health</a:t>
          </a:r>
          <a:endParaRPr lang="it-IT" sz="1900" kern="1200" dirty="0"/>
        </a:p>
      </dsp:txBody>
      <dsp:txXfrm>
        <a:off x="0" y="2055074"/>
        <a:ext cx="2511302" cy="1506781"/>
      </dsp:txXfrm>
    </dsp:sp>
    <dsp:sp modelId="{9576B29F-1279-42AC-A169-32E1A5971278}">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Musculoskeletal</a:t>
          </a:r>
          <a:r>
            <a:rPr lang="it-IT" sz="1900" kern="1200" dirty="0"/>
            <a:t> </a:t>
          </a:r>
          <a:r>
            <a:rPr lang="it-IT" sz="1900" kern="1200" dirty="0" err="1"/>
            <a:t>Disorders</a:t>
          </a:r>
          <a:endParaRPr lang="it-IT" sz="1900" kern="1200" dirty="0"/>
        </a:p>
      </dsp:txBody>
      <dsp:txXfrm>
        <a:off x="2762433" y="2055074"/>
        <a:ext cx="2511302" cy="1506781"/>
      </dsp:txXfrm>
    </dsp:sp>
    <dsp:sp modelId="{7D807A18-836B-4D25-BD15-2EB6567AF71E}">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Nanomaterial</a:t>
          </a:r>
          <a:r>
            <a:rPr lang="it-IT" sz="1900" kern="1200" dirty="0"/>
            <a:t> </a:t>
          </a:r>
          <a:r>
            <a:rPr lang="it-IT" sz="1900" kern="1200" dirty="0" err="1"/>
            <a:t>Workers</a:t>
          </a:r>
          <a:r>
            <a:rPr lang="it-IT" sz="1900" kern="1200" dirty="0"/>
            <a:t>’ </a:t>
          </a:r>
          <a:r>
            <a:rPr lang="it-IT" sz="1900" kern="1200" dirty="0" err="1"/>
            <a:t>Health</a:t>
          </a:r>
          <a:endParaRPr lang="it-IT" sz="1900" kern="1200" dirty="0"/>
        </a:p>
      </dsp:txBody>
      <dsp:txXfrm>
        <a:off x="5524866" y="2055074"/>
        <a:ext cx="2511302" cy="1506781"/>
      </dsp:txXfrm>
    </dsp:sp>
    <dsp:sp modelId="{7ACBA28D-2C2B-4C67-BBE5-3E6A3731F8D8}">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Neurotoxicology</a:t>
          </a:r>
          <a:r>
            <a:rPr lang="it-IT" sz="1900" kern="1200" dirty="0"/>
            <a:t> and </a:t>
          </a:r>
          <a:r>
            <a:rPr lang="it-IT" sz="1900" kern="1200" dirty="0" err="1"/>
            <a:t>Psychophysiology</a:t>
          </a:r>
          <a:endParaRPr lang="it-IT" sz="1900" kern="1200" dirty="0"/>
        </a:p>
      </dsp:txBody>
      <dsp:txXfrm>
        <a:off x="0" y="3812986"/>
        <a:ext cx="2511302" cy="1506781"/>
      </dsp:txXfrm>
    </dsp:sp>
    <dsp:sp modelId="{F227D534-C4A9-472B-AFB5-91B0AD111BA9}">
      <dsp:nvSpPr>
        <dsp:cNvPr id="0" name=""/>
        <dsp:cNvSpPr/>
      </dsp:nvSpPr>
      <dsp:spPr>
        <a:xfrm>
          <a:off x="2761704" y="3839806"/>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Occupational and </a:t>
          </a:r>
          <a:r>
            <a:rPr lang="it-IT" sz="1900" kern="1200" dirty="0" err="1"/>
            <a:t>Environmental</a:t>
          </a:r>
          <a:r>
            <a:rPr lang="it-IT" sz="1900" kern="1200" dirty="0"/>
            <a:t> </a:t>
          </a:r>
          <a:r>
            <a:rPr lang="it-IT" sz="1900" kern="1200" dirty="0" err="1"/>
            <a:t>Dermatoses</a:t>
          </a:r>
          <a:endParaRPr lang="it-IT" sz="1900" kern="1200" dirty="0"/>
        </a:p>
      </dsp:txBody>
      <dsp:txXfrm>
        <a:off x="2761704" y="3839806"/>
        <a:ext cx="2511302" cy="1506781"/>
      </dsp:txXfrm>
    </dsp:sp>
    <dsp:sp modelId="{5B3D0D0D-78E8-4CA9-BC20-5265BC971B95}">
      <dsp:nvSpPr>
        <dsp:cNvPr id="0" name=""/>
        <dsp:cNvSpPr/>
      </dsp:nvSpPr>
      <dsp:spPr>
        <a:xfrm>
          <a:off x="5524866" y="3812986"/>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Occupational </a:t>
          </a:r>
          <a:r>
            <a:rPr lang="it-IT" sz="1900" kern="1200" dirty="0" err="1"/>
            <a:t>Health</a:t>
          </a:r>
          <a:r>
            <a:rPr lang="it-IT" sz="1900" kern="1200" dirty="0"/>
            <a:t> and Development</a:t>
          </a:r>
        </a:p>
      </dsp:txBody>
      <dsp:txXfrm>
        <a:off x="5524866" y="3812986"/>
        <a:ext cx="2511302" cy="1506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a:t>
          </a:r>
          <a:r>
            <a:rPr lang="it-IT" sz="1800" kern="1200" dirty="0" err="1"/>
            <a:t>Health</a:t>
          </a:r>
          <a:r>
            <a:rPr lang="it-IT" sz="1800" kern="1200" dirty="0"/>
            <a:t> for </a:t>
          </a:r>
          <a:r>
            <a:rPr lang="it-IT" sz="1800" kern="1200" dirty="0" err="1"/>
            <a:t>Health</a:t>
          </a:r>
          <a:r>
            <a:rPr lang="it-IT" sz="1800" kern="1200" dirty="0"/>
            <a:t> </a:t>
          </a:r>
          <a:r>
            <a:rPr lang="it-IT" sz="1800" kern="1200" dirty="0" err="1"/>
            <a:t>Workers</a:t>
          </a:r>
          <a:endParaRPr lang="it-IT" sz="1800" kern="1200" dirty="0"/>
        </a:p>
      </dsp:txBody>
      <dsp:txXfrm>
        <a:off x="0" y="297162"/>
        <a:ext cx="2511302" cy="1506781"/>
      </dsp:txXfrm>
    </dsp:sp>
    <dsp:sp modelId="{AC76598A-B000-427A-BD9E-E2978B5AFED5}">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Occupational Health in Small-Scale Enterprises and the Informal Sector </a:t>
          </a:r>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Health in the </a:t>
          </a:r>
          <a:r>
            <a:rPr lang="it-IT" sz="1800" kern="1200" dirty="0" err="1"/>
            <a:t>Chemical</a:t>
          </a:r>
          <a:r>
            <a:rPr lang="it-IT" sz="1800" kern="1200" dirty="0"/>
            <a:t> </a:t>
          </a:r>
          <a:r>
            <a:rPr lang="it-IT" sz="1800" kern="1200" dirty="0" err="1"/>
            <a:t>Industry</a:t>
          </a:r>
          <a:endParaRPr lang="it-IT" sz="1800" kern="1200" dirty="0"/>
        </a:p>
      </dsp:txBody>
      <dsp:txXfrm>
        <a:off x="5524866" y="297162"/>
        <a:ext cx="2511302" cy="1506781"/>
      </dsp:txXfrm>
    </dsp:sp>
    <dsp:sp modelId="{E1757F55-B8EE-41D5-99EA-1D1006D75579}">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a:t>
          </a:r>
          <a:r>
            <a:rPr lang="it-IT" sz="1800" kern="1200" dirty="0" err="1"/>
            <a:t>Health</a:t>
          </a:r>
          <a:r>
            <a:rPr lang="it-IT" sz="1800" kern="1200" dirty="0"/>
            <a:t> in the Construction </a:t>
          </a:r>
          <a:r>
            <a:rPr lang="it-IT" sz="1800" kern="1200" dirty="0" err="1"/>
            <a:t>Industry</a:t>
          </a:r>
          <a:endParaRPr lang="it-IT" sz="1800" kern="1200" dirty="0"/>
        </a:p>
      </dsp:txBody>
      <dsp:txXfrm>
        <a:off x="0" y="2055074"/>
        <a:ext cx="2511302" cy="1506781"/>
      </dsp:txXfrm>
    </dsp:sp>
    <dsp:sp modelId="{9576B29F-1279-42AC-A169-32E1A5971278}">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a:t>
          </a:r>
          <a:r>
            <a:rPr lang="it-IT" sz="1800" kern="1200" dirty="0" err="1"/>
            <a:t>Health</a:t>
          </a:r>
          <a:r>
            <a:rPr lang="it-IT" sz="1800" kern="1200" dirty="0"/>
            <a:t> Nursing</a:t>
          </a:r>
        </a:p>
      </dsp:txBody>
      <dsp:txXfrm>
        <a:off x="2762433" y="2055074"/>
        <a:ext cx="2511302" cy="1506781"/>
      </dsp:txXfrm>
    </dsp:sp>
    <dsp:sp modelId="{7D807A18-836B-4D25-BD15-2EB6567AF71E}">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Medicine</a:t>
          </a:r>
        </a:p>
      </dsp:txBody>
      <dsp:txXfrm>
        <a:off x="5524866" y="2055074"/>
        <a:ext cx="2511302" cy="1506781"/>
      </dsp:txXfrm>
    </dsp:sp>
    <dsp:sp modelId="{7ACBA28D-2C2B-4C67-BBE5-3E6A3731F8D8}">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Occupational </a:t>
          </a:r>
          <a:r>
            <a:rPr lang="it-IT" sz="1800" kern="1200" dirty="0" err="1"/>
            <a:t>Toxicology</a:t>
          </a:r>
          <a:endParaRPr lang="it-IT" sz="1800" kern="1200" dirty="0"/>
        </a:p>
      </dsp:txBody>
      <dsp:txXfrm>
        <a:off x="0" y="3812986"/>
        <a:ext cx="2511302" cy="1506781"/>
      </dsp:txXfrm>
    </dsp:sp>
    <dsp:sp modelId="{F227D534-C4A9-472B-AFB5-91B0AD111BA9}">
      <dsp:nvSpPr>
        <dsp:cNvPr id="0" name=""/>
        <dsp:cNvSpPr/>
      </dsp:nvSpPr>
      <dsp:spPr>
        <a:xfrm>
          <a:off x="2770494" y="383102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t>Radiation</a:t>
          </a:r>
          <a:r>
            <a:rPr lang="it-IT" sz="1800" kern="1200" dirty="0"/>
            <a:t> and Work</a:t>
          </a:r>
        </a:p>
      </dsp:txBody>
      <dsp:txXfrm>
        <a:off x="2770494" y="3831022"/>
        <a:ext cx="2511302" cy="1506781"/>
      </dsp:txXfrm>
    </dsp:sp>
    <dsp:sp modelId="{5B3D0D0D-78E8-4CA9-BC20-5265BC971B95}">
      <dsp:nvSpPr>
        <dsp:cNvPr id="0" name=""/>
        <dsp:cNvSpPr/>
      </dsp:nvSpPr>
      <dsp:spPr>
        <a:xfrm>
          <a:off x="5524866" y="3812986"/>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t>Reproductive</a:t>
          </a:r>
          <a:r>
            <a:rPr lang="it-IT" sz="1800" kern="1200" dirty="0"/>
            <a:t> </a:t>
          </a:r>
          <a:r>
            <a:rPr lang="it-IT" sz="1800" kern="1200" dirty="0" err="1"/>
            <a:t>Hazards</a:t>
          </a:r>
          <a:r>
            <a:rPr lang="it-IT" sz="1800" kern="1200" dirty="0"/>
            <a:t> in the </a:t>
          </a:r>
          <a:r>
            <a:rPr lang="it-IT" sz="1800" kern="1200" dirty="0" err="1"/>
            <a:t>Workplace</a:t>
          </a:r>
          <a:endParaRPr lang="it-IT" sz="1800" kern="1200" dirty="0"/>
        </a:p>
      </dsp:txBody>
      <dsp:txXfrm>
        <a:off x="5524866" y="3812986"/>
        <a:ext cx="2511302" cy="1506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690608" y="906"/>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Respiratory</a:t>
          </a:r>
          <a:r>
            <a:rPr lang="it-IT" sz="1700" kern="1200" dirty="0"/>
            <a:t> </a:t>
          </a:r>
          <a:r>
            <a:rPr lang="it-IT" sz="1700" kern="1200" dirty="0" err="1"/>
            <a:t>Disorders</a:t>
          </a:r>
          <a:endParaRPr lang="it-IT" sz="1700" kern="1200" dirty="0"/>
        </a:p>
      </dsp:txBody>
      <dsp:txXfrm>
        <a:off x="690608" y="906"/>
        <a:ext cx="2079672" cy="1247803"/>
      </dsp:txXfrm>
    </dsp:sp>
    <dsp:sp modelId="{AC76598A-B000-427A-BD9E-E2978B5AFED5}">
      <dsp:nvSpPr>
        <dsp:cNvPr id="0" name=""/>
        <dsp:cNvSpPr/>
      </dsp:nvSpPr>
      <dsp:spPr>
        <a:xfrm>
          <a:off x="2978248" y="906"/>
          <a:ext cx="2079672" cy="124780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700" kern="1200" dirty="0"/>
            <a:t>Rural Health: Agriculture, Pesticides and Organic Dusts</a:t>
          </a:r>
        </a:p>
      </dsp:txBody>
      <dsp:txXfrm>
        <a:off x="2978248" y="906"/>
        <a:ext cx="2079672" cy="1247803"/>
      </dsp:txXfrm>
    </dsp:sp>
    <dsp:sp modelId="{0FDBAC42-550B-47AD-86F9-63D13E4B591D}">
      <dsp:nvSpPr>
        <dsp:cNvPr id="0" name=""/>
        <dsp:cNvSpPr/>
      </dsp:nvSpPr>
      <dsp:spPr>
        <a:xfrm>
          <a:off x="5265888" y="906"/>
          <a:ext cx="2079672" cy="124780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Shiftwork</a:t>
          </a:r>
          <a:r>
            <a:rPr lang="it-IT" sz="1700" kern="1200" dirty="0"/>
            <a:t> and </a:t>
          </a:r>
          <a:r>
            <a:rPr lang="it-IT" sz="1700" kern="1200" dirty="0" err="1"/>
            <a:t>Working</a:t>
          </a:r>
          <a:r>
            <a:rPr lang="it-IT" sz="1700" kern="1200" dirty="0"/>
            <a:t> Time</a:t>
          </a:r>
        </a:p>
      </dsp:txBody>
      <dsp:txXfrm>
        <a:off x="5265888" y="906"/>
        <a:ext cx="2079672" cy="1247803"/>
      </dsp:txXfrm>
    </dsp:sp>
    <dsp:sp modelId="{E1757F55-B8EE-41D5-99EA-1D1006D75579}">
      <dsp:nvSpPr>
        <dsp:cNvPr id="0" name=""/>
        <dsp:cNvSpPr/>
      </dsp:nvSpPr>
      <dsp:spPr>
        <a:xfrm>
          <a:off x="690608" y="1456677"/>
          <a:ext cx="2079672" cy="124780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Thermal </a:t>
          </a:r>
          <a:r>
            <a:rPr lang="it-IT" sz="1700" kern="1200" dirty="0" err="1"/>
            <a:t>Factors</a:t>
          </a:r>
          <a:endParaRPr lang="it-IT" sz="1700" kern="1200" dirty="0"/>
        </a:p>
      </dsp:txBody>
      <dsp:txXfrm>
        <a:off x="690608" y="1456677"/>
        <a:ext cx="2079672" cy="1247803"/>
      </dsp:txXfrm>
    </dsp:sp>
    <dsp:sp modelId="{9576B29F-1279-42AC-A169-32E1A5971278}">
      <dsp:nvSpPr>
        <dsp:cNvPr id="0" name=""/>
        <dsp:cNvSpPr/>
      </dsp:nvSpPr>
      <dsp:spPr>
        <a:xfrm>
          <a:off x="2978248" y="1456677"/>
          <a:ext cx="2079672" cy="124780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Toxicology</a:t>
          </a:r>
          <a:r>
            <a:rPr lang="it-IT" sz="1700" kern="1200" dirty="0"/>
            <a:t> of </a:t>
          </a:r>
          <a:r>
            <a:rPr lang="it-IT" sz="1700" kern="1200" dirty="0" err="1"/>
            <a:t>Metals</a:t>
          </a:r>
          <a:endParaRPr lang="it-IT" sz="1700" kern="1200" dirty="0"/>
        </a:p>
      </dsp:txBody>
      <dsp:txXfrm>
        <a:off x="2978248" y="1456677"/>
        <a:ext cx="2079672" cy="1247803"/>
      </dsp:txXfrm>
    </dsp:sp>
    <dsp:sp modelId="{7D807A18-836B-4D25-BD15-2EB6567AF71E}">
      <dsp:nvSpPr>
        <dsp:cNvPr id="0" name=""/>
        <dsp:cNvSpPr/>
      </dsp:nvSpPr>
      <dsp:spPr>
        <a:xfrm>
          <a:off x="5265888" y="1456677"/>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Unemployment</a:t>
          </a:r>
          <a:r>
            <a:rPr lang="it-IT" sz="1700" kern="1200" dirty="0"/>
            <a:t>, Job </a:t>
          </a:r>
          <a:r>
            <a:rPr lang="it-IT" sz="1700" kern="1200" dirty="0" err="1"/>
            <a:t>Insecurity</a:t>
          </a:r>
          <a:r>
            <a:rPr lang="it-IT" sz="1700" kern="1200" dirty="0"/>
            <a:t> and </a:t>
          </a:r>
          <a:r>
            <a:rPr lang="it-IT" sz="1700" kern="1200" dirty="0" err="1"/>
            <a:t>Health</a:t>
          </a:r>
          <a:endParaRPr lang="it-IT" sz="1700" kern="1200" dirty="0"/>
        </a:p>
      </dsp:txBody>
      <dsp:txXfrm>
        <a:off x="5265888" y="1456677"/>
        <a:ext cx="2079672" cy="1247803"/>
      </dsp:txXfrm>
    </dsp:sp>
    <dsp:sp modelId="{7ACBA28D-2C2B-4C67-BBE5-3E6A3731F8D8}">
      <dsp:nvSpPr>
        <dsp:cNvPr id="0" name=""/>
        <dsp:cNvSpPr/>
      </dsp:nvSpPr>
      <dsp:spPr>
        <a:xfrm>
          <a:off x="690608" y="2912448"/>
          <a:ext cx="2079672" cy="124780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Vibration</a:t>
          </a:r>
          <a:r>
            <a:rPr lang="it-IT" sz="1700" kern="1200" dirty="0"/>
            <a:t> and </a:t>
          </a:r>
          <a:r>
            <a:rPr lang="it-IT" sz="1700" kern="1200" dirty="0" err="1"/>
            <a:t>Noise</a:t>
          </a:r>
          <a:endParaRPr lang="it-IT" sz="1700" kern="1200" dirty="0"/>
        </a:p>
      </dsp:txBody>
      <dsp:txXfrm>
        <a:off x="690608" y="2912448"/>
        <a:ext cx="2079672" cy="1247803"/>
      </dsp:txXfrm>
    </dsp:sp>
    <dsp:sp modelId="{F227D534-C4A9-472B-AFB5-91B0AD111BA9}">
      <dsp:nvSpPr>
        <dsp:cNvPr id="0" name=""/>
        <dsp:cNvSpPr/>
      </dsp:nvSpPr>
      <dsp:spPr>
        <a:xfrm>
          <a:off x="2984923" y="2927384"/>
          <a:ext cx="2079672" cy="124780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Women</a:t>
          </a:r>
          <a:r>
            <a:rPr lang="it-IT" sz="1700" kern="1200" dirty="0"/>
            <a:t> </a:t>
          </a:r>
          <a:r>
            <a:rPr lang="it-IT" sz="1700" kern="1200" dirty="0" err="1"/>
            <a:t>Health</a:t>
          </a:r>
          <a:r>
            <a:rPr lang="it-IT" sz="1700" kern="1200" dirty="0"/>
            <a:t> and Work </a:t>
          </a:r>
        </a:p>
      </dsp:txBody>
      <dsp:txXfrm>
        <a:off x="2984923" y="2927384"/>
        <a:ext cx="2079672" cy="1247803"/>
      </dsp:txXfrm>
    </dsp:sp>
    <dsp:sp modelId="{5B3D0D0D-78E8-4CA9-BC20-5265BC971B95}">
      <dsp:nvSpPr>
        <dsp:cNvPr id="0" name=""/>
        <dsp:cNvSpPr/>
      </dsp:nvSpPr>
      <dsp:spPr>
        <a:xfrm>
          <a:off x="5265888" y="2912448"/>
          <a:ext cx="2079672" cy="124780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Work and Vision</a:t>
          </a:r>
        </a:p>
      </dsp:txBody>
      <dsp:txXfrm>
        <a:off x="5265888" y="2912448"/>
        <a:ext cx="2079672" cy="1247803"/>
      </dsp:txXfrm>
    </dsp:sp>
    <dsp:sp modelId="{DC86B0A3-C8DC-4339-96BB-8ADFA5E18DB5}">
      <dsp:nvSpPr>
        <dsp:cNvPr id="0" name=""/>
        <dsp:cNvSpPr/>
      </dsp:nvSpPr>
      <dsp:spPr>
        <a:xfrm>
          <a:off x="1834428" y="4368219"/>
          <a:ext cx="2079672" cy="124780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Work </a:t>
          </a:r>
          <a:r>
            <a:rPr lang="it-IT" sz="1700" kern="1200" dirty="0" err="1"/>
            <a:t>Disability</a:t>
          </a:r>
          <a:r>
            <a:rPr lang="it-IT" sz="1700" kern="1200" dirty="0"/>
            <a:t> </a:t>
          </a:r>
          <a:r>
            <a:rPr lang="it-IT" sz="1700" kern="1200" dirty="0" err="1"/>
            <a:t>Prevention</a:t>
          </a:r>
          <a:r>
            <a:rPr lang="it-IT" sz="1700" kern="1200" dirty="0"/>
            <a:t> and Integration</a:t>
          </a:r>
        </a:p>
      </dsp:txBody>
      <dsp:txXfrm>
        <a:off x="1834428" y="4368219"/>
        <a:ext cx="2079672" cy="1247803"/>
      </dsp:txXfrm>
    </dsp:sp>
    <dsp:sp modelId="{BEB7AEFA-831E-4765-BB97-58DD22FADFC9}">
      <dsp:nvSpPr>
        <dsp:cNvPr id="0" name=""/>
        <dsp:cNvSpPr/>
      </dsp:nvSpPr>
      <dsp:spPr>
        <a:xfrm>
          <a:off x="4122068" y="4368219"/>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Work Organization and </a:t>
          </a:r>
          <a:r>
            <a:rPr lang="it-IT" sz="1700" kern="1200" dirty="0" err="1"/>
            <a:t>Psychosocial</a:t>
          </a:r>
          <a:r>
            <a:rPr lang="it-IT" sz="1700" kern="1200" dirty="0"/>
            <a:t> </a:t>
          </a:r>
          <a:r>
            <a:rPr lang="it-IT" sz="1700" kern="1200" dirty="0" err="1"/>
            <a:t>Factors</a:t>
          </a:r>
          <a:endParaRPr lang="it-IT" sz="1700" kern="1200" dirty="0"/>
        </a:p>
      </dsp:txBody>
      <dsp:txXfrm>
        <a:off x="4122068" y="4368219"/>
        <a:ext cx="2079672" cy="1247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DE521-11F5-4947-8172-15207DC94380}">
      <dsp:nvSpPr>
        <dsp:cNvPr id="0" name=""/>
        <dsp:cNvSpPr/>
      </dsp:nvSpPr>
      <dsp:spPr>
        <a:xfrm>
          <a:off x="1552411" y="3970"/>
          <a:ext cx="554769" cy="554769"/>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4EB3590-DF67-4037-9A59-47EC74008D42}">
      <dsp:nvSpPr>
        <dsp:cNvPr id="0" name=""/>
        <dsp:cNvSpPr/>
      </dsp:nvSpPr>
      <dsp:spPr>
        <a:xfrm>
          <a:off x="1829796" y="3970"/>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Website and Private Area</a:t>
          </a:r>
        </a:p>
      </dsp:txBody>
      <dsp:txXfrm>
        <a:off x="1829796" y="3970"/>
        <a:ext cx="2959898" cy="554769"/>
      </dsp:txXfrm>
    </dsp:sp>
    <dsp:sp modelId="{57DD2BAF-3727-417B-AF6D-84A0F89B5988}">
      <dsp:nvSpPr>
        <dsp:cNvPr id="0" name=""/>
        <dsp:cNvSpPr/>
      </dsp:nvSpPr>
      <dsp:spPr>
        <a:xfrm>
          <a:off x="1552411" y="558740"/>
          <a:ext cx="554769" cy="554769"/>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4F94E2F9-AD32-469B-921A-00025FFA764D}">
      <dsp:nvSpPr>
        <dsp:cNvPr id="0" name=""/>
        <dsp:cNvSpPr/>
      </dsp:nvSpPr>
      <dsp:spPr>
        <a:xfrm>
          <a:off x="1829796" y="558740"/>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ICOH Publications</a:t>
          </a:r>
        </a:p>
      </dsp:txBody>
      <dsp:txXfrm>
        <a:off x="1829796" y="558740"/>
        <a:ext cx="2959898" cy="554769"/>
      </dsp:txXfrm>
    </dsp:sp>
    <dsp:sp modelId="{82FC0B34-64B5-4F97-89F4-1FE9293369CD}">
      <dsp:nvSpPr>
        <dsp:cNvPr id="0" name=""/>
        <dsp:cNvSpPr/>
      </dsp:nvSpPr>
      <dsp:spPr>
        <a:xfrm>
          <a:off x="1552411" y="1113509"/>
          <a:ext cx="554769" cy="554769"/>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4B50035B-E520-4AD7-AC54-0F079A3E4572}">
      <dsp:nvSpPr>
        <dsp:cNvPr id="0" name=""/>
        <dsp:cNvSpPr/>
      </dsp:nvSpPr>
      <dsp:spPr>
        <a:xfrm>
          <a:off x="1829796" y="1113509"/>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Newsletter and </a:t>
          </a:r>
          <a:r>
            <a:rPr lang="it-IT" sz="1300" kern="1200" dirty="0" err="1"/>
            <a:t>communication</a:t>
          </a:r>
          <a:r>
            <a:rPr lang="it-IT" sz="1300" kern="1200" dirty="0"/>
            <a:t> tools</a:t>
          </a:r>
        </a:p>
      </dsp:txBody>
      <dsp:txXfrm>
        <a:off x="1829796" y="1113509"/>
        <a:ext cx="2959898" cy="554769"/>
      </dsp:txXfrm>
    </dsp:sp>
    <dsp:sp modelId="{3AC6FD45-E608-4992-8CCC-F17CEF94D129}">
      <dsp:nvSpPr>
        <dsp:cNvPr id="0" name=""/>
        <dsp:cNvSpPr/>
      </dsp:nvSpPr>
      <dsp:spPr>
        <a:xfrm>
          <a:off x="1552411" y="1668279"/>
          <a:ext cx="554769" cy="554769"/>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C484FB03-DBFF-4A7E-958C-799F3A6652DD}">
      <dsp:nvSpPr>
        <dsp:cNvPr id="0" name=""/>
        <dsp:cNvSpPr/>
      </dsp:nvSpPr>
      <dsp:spPr>
        <a:xfrm>
          <a:off x="1829796" y="1668279"/>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Noro fund</a:t>
          </a:r>
        </a:p>
      </dsp:txBody>
      <dsp:txXfrm>
        <a:off x="1829796" y="1668279"/>
        <a:ext cx="2959898" cy="554769"/>
      </dsp:txXfrm>
    </dsp:sp>
    <dsp:sp modelId="{0ABAF612-66B0-4176-B473-D28C852823EF}">
      <dsp:nvSpPr>
        <dsp:cNvPr id="0" name=""/>
        <dsp:cNvSpPr/>
      </dsp:nvSpPr>
      <dsp:spPr>
        <a:xfrm>
          <a:off x="1552411" y="2223048"/>
          <a:ext cx="554769" cy="554769"/>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5F7FF4F7-3E0A-4C4A-9820-1B76FD2E4A2D}">
      <dsp:nvSpPr>
        <dsp:cNvPr id="0" name=""/>
        <dsp:cNvSpPr/>
      </dsp:nvSpPr>
      <dsp:spPr>
        <a:xfrm>
          <a:off x="1829796" y="2223048"/>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Grant for </a:t>
          </a:r>
          <a:r>
            <a:rPr lang="it-IT" sz="1300" kern="1200" dirty="0" err="1"/>
            <a:t>congress</a:t>
          </a:r>
          <a:r>
            <a:rPr lang="it-IT" sz="1300" kern="1200" dirty="0"/>
            <a:t> </a:t>
          </a:r>
          <a:r>
            <a:rPr lang="it-IT" sz="1300" kern="1200" dirty="0" err="1"/>
            <a:t>attendees</a:t>
          </a:r>
          <a:r>
            <a:rPr lang="it-IT" sz="1300" kern="1200" dirty="0"/>
            <a:t> from low and middle </a:t>
          </a:r>
          <a:r>
            <a:rPr lang="it-IT" sz="1300" kern="1200" dirty="0" err="1"/>
            <a:t>income</a:t>
          </a:r>
          <a:r>
            <a:rPr lang="it-IT" sz="1300" kern="1200" dirty="0"/>
            <a:t> countries</a:t>
          </a:r>
        </a:p>
      </dsp:txBody>
      <dsp:txXfrm>
        <a:off x="1829796" y="2223048"/>
        <a:ext cx="2959898" cy="554769"/>
      </dsp:txXfrm>
    </dsp:sp>
    <dsp:sp modelId="{59B4D166-051C-43FA-9750-E57BEB3B297C}">
      <dsp:nvSpPr>
        <dsp:cNvPr id="0" name=""/>
        <dsp:cNvSpPr/>
      </dsp:nvSpPr>
      <dsp:spPr>
        <a:xfrm>
          <a:off x="1552411" y="2777818"/>
          <a:ext cx="554769" cy="554769"/>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353E600F-6C4F-4D75-AB22-B94C6DFC9E6D}">
      <dsp:nvSpPr>
        <dsp:cNvPr id="0" name=""/>
        <dsp:cNvSpPr/>
      </dsp:nvSpPr>
      <dsp:spPr>
        <a:xfrm>
          <a:off x="1829796" y="2777818"/>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a:t>ILO Master Fellowship</a:t>
          </a:r>
        </a:p>
      </dsp:txBody>
      <dsp:txXfrm>
        <a:off x="1829796" y="2777818"/>
        <a:ext cx="2959898" cy="554769"/>
      </dsp:txXfrm>
    </dsp:sp>
    <dsp:sp modelId="{0A633156-A916-4C78-8D20-6733D94EBB43}">
      <dsp:nvSpPr>
        <dsp:cNvPr id="0" name=""/>
        <dsp:cNvSpPr/>
      </dsp:nvSpPr>
      <dsp:spPr>
        <a:xfrm>
          <a:off x="1552411" y="3332587"/>
          <a:ext cx="554769" cy="554769"/>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39E824B-C5C7-4E42-88E2-303E59BFDFED}">
      <dsp:nvSpPr>
        <dsp:cNvPr id="0" name=""/>
        <dsp:cNvSpPr/>
      </dsp:nvSpPr>
      <dsp:spPr>
        <a:xfrm>
          <a:off x="1829796" y="3332587"/>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err="1"/>
            <a:t>Student</a:t>
          </a:r>
          <a:r>
            <a:rPr lang="it-IT" sz="1300" kern="1200"/>
            <a:t> Awards</a:t>
          </a:r>
          <a:endParaRPr lang="it-IT" sz="1300" kern="1200" dirty="0"/>
        </a:p>
      </dsp:txBody>
      <dsp:txXfrm>
        <a:off x="1829796" y="3332587"/>
        <a:ext cx="2959898" cy="554769"/>
      </dsp:txXfrm>
    </dsp:sp>
    <dsp:sp modelId="{420DFF9D-D00C-4C47-898A-3AF88088F174}">
      <dsp:nvSpPr>
        <dsp:cNvPr id="0" name=""/>
        <dsp:cNvSpPr/>
      </dsp:nvSpPr>
      <dsp:spPr>
        <a:xfrm>
          <a:off x="1552411" y="3887357"/>
          <a:ext cx="554769" cy="554769"/>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2FC4BB4-0C6A-467F-9F06-FA998D886152}">
      <dsp:nvSpPr>
        <dsp:cNvPr id="0" name=""/>
        <dsp:cNvSpPr/>
      </dsp:nvSpPr>
      <dsp:spPr>
        <a:xfrm>
          <a:off x="1829796" y="3887357"/>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Journal discounts</a:t>
          </a:r>
        </a:p>
      </dsp:txBody>
      <dsp:txXfrm>
        <a:off x="1829796" y="3887357"/>
        <a:ext cx="2959898" cy="554769"/>
      </dsp:txXfrm>
    </dsp:sp>
    <dsp:sp modelId="{62A0CEA9-31A9-4B91-8816-4E0FF2F04926}">
      <dsp:nvSpPr>
        <dsp:cNvPr id="0" name=""/>
        <dsp:cNvSpPr/>
      </dsp:nvSpPr>
      <dsp:spPr>
        <a:xfrm>
          <a:off x="1552411" y="4442126"/>
          <a:ext cx="554769" cy="554769"/>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D4BB1A3-7664-4C91-8775-9534AB4C0201}">
      <dsp:nvSpPr>
        <dsp:cNvPr id="0" name=""/>
        <dsp:cNvSpPr/>
      </dsp:nvSpPr>
      <dsp:spPr>
        <a:xfrm>
          <a:off x="1829796" y="4442126"/>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marL="0" lvl="0" indent="0" algn="l" defTabSz="577850" rtl="0">
            <a:lnSpc>
              <a:spcPct val="90000"/>
            </a:lnSpc>
            <a:spcBef>
              <a:spcPct val="0"/>
            </a:spcBef>
            <a:spcAft>
              <a:spcPct val="35000"/>
            </a:spcAft>
            <a:buNone/>
          </a:pPr>
          <a:r>
            <a:rPr lang="it-IT" sz="1300" kern="1200" dirty="0"/>
            <a:t>Free ICOH </a:t>
          </a:r>
          <a:r>
            <a:rPr lang="it-IT" sz="1300" kern="1200" dirty="0" err="1"/>
            <a:t>webinars</a:t>
          </a:r>
          <a:endParaRPr lang="it-IT" sz="1300" kern="1200" dirty="0"/>
        </a:p>
      </dsp:txBody>
      <dsp:txXfrm>
        <a:off x="1829796" y="4442126"/>
        <a:ext cx="2959898" cy="5547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0.66595</cdr:x>
      <cdr:y>0.63694</cdr:y>
    </cdr:from>
    <cdr:to>
      <cdr:x>1</cdr:x>
      <cdr:y>0.975</cdr:y>
    </cdr:to>
    <cdr:sp macro="" textlink="">
      <cdr:nvSpPr>
        <cdr:cNvPr id="2" name="CasellaDiTesto 1"/>
        <cdr:cNvSpPr txBox="1"/>
      </cdr:nvSpPr>
      <cdr:spPr>
        <a:xfrm xmlns:a="http://schemas.openxmlformats.org/drawingml/2006/main">
          <a:off x="2980137" y="1818479"/>
          <a:ext cx="1494881" cy="9651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1400" b="0" dirty="0"/>
            <a:t>High-</a:t>
          </a:r>
          <a:r>
            <a:rPr lang="it-IT" sz="1400" b="0" dirty="0" err="1"/>
            <a:t>income</a:t>
          </a:r>
          <a:r>
            <a:rPr lang="it-IT" sz="1400" b="0" dirty="0"/>
            <a:t> </a:t>
          </a:r>
          <a:r>
            <a:rPr lang="it-IT" sz="1400" b="0" dirty="0" err="1"/>
            <a:t>countries</a:t>
          </a:r>
          <a:br>
            <a:rPr lang="it-IT" sz="1400" b="0" dirty="0"/>
          </a:br>
          <a:r>
            <a:rPr lang="it-IT" sz="1800" b="1" dirty="0"/>
            <a:t>63%</a:t>
          </a:r>
        </a:p>
      </cdr:txBody>
    </cdr:sp>
  </cdr:relSizeAnchor>
  <cdr:relSizeAnchor xmlns:cdr="http://schemas.openxmlformats.org/drawingml/2006/chartDrawing">
    <cdr:from>
      <cdr:x>0</cdr:x>
      <cdr:y>0.01581</cdr:y>
    </cdr:from>
    <cdr:to>
      <cdr:x>0.45694</cdr:x>
      <cdr:y>0.31436</cdr:y>
    </cdr:to>
    <cdr:sp macro="" textlink="">
      <cdr:nvSpPr>
        <cdr:cNvPr id="4" name="CasellaDiTesto 3"/>
        <cdr:cNvSpPr txBox="1"/>
      </cdr:nvSpPr>
      <cdr:spPr>
        <a:xfrm xmlns:a="http://schemas.openxmlformats.org/drawingml/2006/main">
          <a:off x="0" y="45138"/>
          <a:ext cx="2044810" cy="8523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1400" b="0" dirty="0" err="1"/>
            <a:t>Low</a:t>
          </a:r>
          <a:r>
            <a:rPr lang="it-IT" sz="1400" b="0" dirty="0"/>
            <a:t> and middle </a:t>
          </a:r>
          <a:r>
            <a:rPr lang="it-IT" sz="1400" b="0" dirty="0" err="1"/>
            <a:t>income</a:t>
          </a:r>
          <a:r>
            <a:rPr lang="it-IT" sz="1400" b="0" dirty="0"/>
            <a:t> </a:t>
          </a:r>
          <a:r>
            <a:rPr lang="it-IT" sz="1400" b="0" dirty="0" err="1"/>
            <a:t>countries</a:t>
          </a:r>
          <a:br>
            <a:rPr lang="it-IT" sz="1600" b="0" dirty="0"/>
          </a:br>
          <a:r>
            <a:rPr lang="it-IT" sz="1800" b="1" dirty="0"/>
            <a:t>37%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A3E35B0D-8A09-4590-A2F6-B52E1552CA95}" type="datetimeFigureOut">
              <a:rPr lang="it-IT" smtClean="0"/>
              <a:t>23/07/2024</a:t>
            </a:fld>
            <a:endParaRPr lang="it-IT"/>
          </a:p>
        </p:txBody>
      </p:sp>
      <p:sp>
        <p:nvSpPr>
          <p:cNvPr id="4" name="Segnaposto piè di pagina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01C4D6F2-F022-487B-9FB5-FF5310E6A436}" type="slidenum">
              <a:rPr lang="it-IT" smtClean="0"/>
              <a:t>‹N›</a:t>
            </a:fld>
            <a:endParaRPr lang="it-IT"/>
          </a:p>
        </p:txBody>
      </p:sp>
    </p:spTree>
    <p:extLst>
      <p:ext uri="{BB962C8B-B14F-4D97-AF65-F5344CB8AC3E}">
        <p14:creationId xmlns:p14="http://schemas.microsoft.com/office/powerpoint/2010/main" val="19935792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65245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23045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53645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2302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80150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111549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84638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57374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7D2DCDBE-B110-4EED-9299-5A40BAE4894D}" type="slidenum">
              <a:rPr lang="it-IT" altLang="it-IT" smtClean="0"/>
              <a:pPr>
                <a:defRPr/>
              </a:pPr>
              <a:t>‹N›</a:t>
            </a:fld>
            <a:endParaRPr lang="it-IT" altLang="it-IT"/>
          </a:p>
        </p:txBody>
      </p:sp>
    </p:spTree>
    <p:extLst>
      <p:ext uri="{BB962C8B-B14F-4D97-AF65-F5344CB8AC3E}">
        <p14:creationId xmlns:p14="http://schemas.microsoft.com/office/powerpoint/2010/main" val="589744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1989A14-29E4-40F1-9F2B-BC77AE124B7E}" type="slidenum">
              <a:rPr lang="it-IT" altLang="it-IT" smtClean="0"/>
              <a:pPr>
                <a:defRPr/>
              </a:pPr>
              <a:t>‹N›</a:t>
            </a:fld>
            <a:endParaRPr lang="it-IT" altLang="it-IT"/>
          </a:p>
        </p:txBody>
      </p:sp>
    </p:spTree>
    <p:extLst>
      <p:ext uri="{BB962C8B-B14F-4D97-AF65-F5344CB8AC3E}">
        <p14:creationId xmlns:p14="http://schemas.microsoft.com/office/powerpoint/2010/main" val="66223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C3B6791B-2730-4CA6-952B-FBA00023277F}" type="slidenum">
              <a:rPr lang="it-IT" altLang="it-IT" smtClean="0"/>
              <a:pPr>
                <a:defRPr/>
              </a:pPr>
              <a:t>‹N›</a:t>
            </a:fld>
            <a:endParaRPr lang="it-IT" altLang="it-IT"/>
          </a:p>
        </p:txBody>
      </p:sp>
    </p:spTree>
    <p:extLst>
      <p:ext uri="{BB962C8B-B14F-4D97-AF65-F5344CB8AC3E}">
        <p14:creationId xmlns:p14="http://schemas.microsoft.com/office/powerpoint/2010/main" val="377222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396234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816F53EB-C022-405F-8360-EE707CE1EAB0}" type="slidenum">
              <a:rPr lang="it-IT" altLang="it-IT" smtClean="0"/>
              <a:pPr>
                <a:defRPr/>
              </a:pPr>
              <a:t>‹N›</a:t>
            </a:fld>
            <a:endParaRPr lang="it-IT" altLang="it-IT"/>
          </a:p>
        </p:txBody>
      </p:sp>
    </p:spTree>
    <p:extLst>
      <p:ext uri="{BB962C8B-B14F-4D97-AF65-F5344CB8AC3E}">
        <p14:creationId xmlns:p14="http://schemas.microsoft.com/office/powerpoint/2010/main" val="363631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endParaRPr lang="it-IT"/>
          </a:p>
        </p:txBody>
      </p:sp>
      <p:sp>
        <p:nvSpPr>
          <p:cNvPr id="8" name="Footer Placeholder 7"/>
          <p:cNvSpPr>
            <a:spLocks noGrp="1"/>
          </p:cNvSpPr>
          <p:nvPr>
            <p:ph type="ftr" sz="quarter" idx="11"/>
          </p:nvPr>
        </p:nvSpPr>
        <p:spPr/>
        <p:txBody>
          <a:bodyPr/>
          <a:lstStyle/>
          <a:p>
            <a:pPr>
              <a:defRPr/>
            </a:pPr>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1B058349-6E2B-4B1F-97F6-A6DF19F3C6F3}" type="slidenum">
              <a:rPr lang="it-IT" altLang="it-IT" smtClean="0"/>
              <a:pPr>
                <a:defRPr/>
              </a:pPr>
              <a:t>‹N›</a:t>
            </a:fld>
            <a:endParaRPr lang="it-IT" altLang="it-IT"/>
          </a:p>
        </p:txBody>
      </p:sp>
    </p:spTree>
    <p:extLst>
      <p:ext uri="{BB962C8B-B14F-4D97-AF65-F5344CB8AC3E}">
        <p14:creationId xmlns:p14="http://schemas.microsoft.com/office/powerpoint/2010/main" val="1666489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endParaRPr lang="it-IT"/>
          </a:p>
        </p:txBody>
      </p:sp>
      <p:sp>
        <p:nvSpPr>
          <p:cNvPr id="4" name="Footer Placeholder 3"/>
          <p:cNvSpPr>
            <a:spLocks noGrp="1"/>
          </p:cNvSpPr>
          <p:nvPr>
            <p:ph type="ftr" sz="quarter" idx="11"/>
          </p:nvPr>
        </p:nvSpPr>
        <p:spPr/>
        <p:txBody>
          <a:bodyPr/>
          <a:lstStyle/>
          <a:p>
            <a:pPr>
              <a:defRPr/>
            </a:pPr>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D10CDD3D-2CB2-40E1-8606-96E2A57592A8}" type="slidenum">
              <a:rPr lang="it-IT" altLang="it-IT" smtClean="0"/>
              <a:pPr>
                <a:defRPr/>
              </a:pPr>
              <a:t>‹N›</a:t>
            </a:fld>
            <a:endParaRPr lang="it-IT" altLang="it-IT"/>
          </a:p>
        </p:txBody>
      </p:sp>
    </p:spTree>
    <p:extLst>
      <p:ext uri="{BB962C8B-B14F-4D97-AF65-F5344CB8AC3E}">
        <p14:creationId xmlns:p14="http://schemas.microsoft.com/office/powerpoint/2010/main" val="14145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p>
        </p:txBody>
      </p:sp>
      <p:sp>
        <p:nvSpPr>
          <p:cNvPr id="3" name="Footer Placeholder 2"/>
          <p:cNvSpPr>
            <a:spLocks noGrp="1"/>
          </p:cNvSpPr>
          <p:nvPr>
            <p:ph type="ftr" sz="quarter" idx="11"/>
          </p:nvPr>
        </p:nvSpPr>
        <p:spPr/>
        <p:txBody>
          <a:bodyPr/>
          <a:lstStyle/>
          <a:p>
            <a:pPr>
              <a:defRPr/>
            </a:pPr>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530680C-DB12-42B0-B659-F601484AF33F}" type="slidenum">
              <a:rPr lang="it-IT" altLang="it-IT" smtClean="0"/>
              <a:pPr>
                <a:defRPr/>
              </a:pPr>
              <a:t>‹N›</a:t>
            </a:fld>
            <a:endParaRPr lang="it-IT" altLang="it-IT"/>
          </a:p>
        </p:txBody>
      </p:sp>
    </p:spTree>
    <p:extLst>
      <p:ext uri="{BB962C8B-B14F-4D97-AF65-F5344CB8AC3E}">
        <p14:creationId xmlns:p14="http://schemas.microsoft.com/office/powerpoint/2010/main" val="4285247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3A86B257-1691-44EA-85AA-3C3E1B6E3F57}" type="slidenum">
              <a:rPr lang="it-IT" altLang="it-IT" smtClean="0"/>
              <a:pPr>
                <a:defRPr/>
              </a:pPr>
              <a:t>‹N›</a:t>
            </a:fld>
            <a:endParaRPr lang="it-IT" altLang="it-IT"/>
          </a:p>
        </p:txBody>
      </p:sp>
    </p:spTree>
    <p:extLst>
      <p:ext uri="{BB962C8B-B14F-4D97-AF65-F5344CB8AC3E}">
        <p14:creationId xmlns:p14="http://schemas.microsoft.com/office/powerpoint/2010/main" val="453736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457FB5D7-3E8E-4928-AC6E-C087B450CB3E}" type="slidenum">
              <a:rPr lang="it-IT" altLang="it-IT" smtClean="0"/>
              <a:pPr>
                <a:defRPr/>
              </a:pPr>
              <a:t>‹N›</a:t>
            </a:fld>
            <a:endParaRPr lang="it-IT" altLang="it-IT"/>
          </a:p>
        </p:txBody>
      </p:sp>
    </p:spTree>
    <p:extLst>
      <p:ext uri="{BB962C8B-B14F-4D97-AF65-F5344CB8AC3E}">
        <p14:creationId xmlns:p14="http://schemas.microsoft.com/office/powerpoint/2010/main" val="2351509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A30D2AD-3631-44D4-8720-26D02A757CF4}" type="slidenum">
              <a:rPr lang="it-IT" altLang="it-IT" smtClean="0"/>
              <a:pPr>
                <a:defRPr/>
              </a:pPr>
              <a:t>‹N›</a:t>
            </a:fld>
            <a:endParaRPr lang="it-IT" altLang="it-IT"/>
          </a:p>
        </p:txBody>
      </p:sp>
    </p:spTree>
    <p:extLst>
      <p:ext uri="{BB962C8B-B14F-4D97-AF65-F5344CB8AC3E}">
        <p14:creationId xmlns:p14="http://schemas.microsoft.com/office/powerpoint/2010/main" val="201546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05E1171-21EE-43F0-BDDB-42B4331BE12B}" type="slidenum">
              <a:rPr lang="it-IT" altLang="it-IT" smtClean="0"/>
              <a:pPr>
                <a:defRPr/>
              </a:pPr>
              <a:t>‹N›</a:t>
            </a:fld>
            <a:endParaRPr lang="it-IT" alt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2020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8770DA9-C089-4674-928F-43B2F0471EF3}" type="slidenum">
              <a:rPr lang="it-IT" altLang="it-IT" smtClean="0"/>
              <a:pPr>
                <a:defRPr/>
              </a:pPr>
              <a:t>‹N›</a:t>
            </a:fld>
            <a:endParaRPr lang="it-IT" altLang="it-IT"/>
          </a:p>
        </p:txBody>
      </p:sp>
    </p:spTree>
    <p:extLst>
      <p:ext uri="{BB962C8B-B14F-4D97-AF65-F5344CB8AC3E}">
        <p14:creationId xmlns:p14="http://schemas.microsoft.com/office/powerpoint/2010/main" val="3716151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AB081DA1-9C86-430E-BEAE-8947B7EC3F23}" type="slidenum">
              <a:rPr lang="it-IT" altLang="it-IT" smtClean="0"/>
              <a:pPr>
                <a:defRPr/>
              </a:pPr>
              <a:t>‹N›</a:t>
            </a:fld>
            <a:endParaRPr lang="it-IT" alt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205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23/07/2024</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57537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491F977E-D39D-4251-8EF9-185D696BBB6A}" type="slidenum">
              <a:rPr lang="it-IT" altLang="it-IT" smtClean="0"/>
              <a:pPr>
                <a:defRPr/>
              </a:pPr>
              <a:t>‹N›</a:t>
            </a:fld>
            <a:endParaRPr lang="it-IT" altLang="it-IT"/>
          </a:p>
        </p:txBody>
      </p:sp>
    </p:spTree>
    <p:extLst>
      <p:ext uri="{BB962C8B-B14F-4D97-AF65-F5344CB8AC3E}">
        <p14:creationId xmlns:p14="http://schemas.microsoft.com/office/powerpoint/2010/main" val="380580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71E2EB4-AB3E-4830-ABAE-6AC23E9E6BEF}" type="slidenum">
              <a:rPr lang="it-IT" altLang="it-IT" smtClean="0"/>
              <a:pPr>
                <a:defRPr/>
              </a:pPr>
              <a:t>‹N›</a:t>
            </a:fld>
            <a:endParaRPr lang="it-IT" altLang="it-IT"/>
          </a:p>
        </p:txBody>
      </p:sp>
    </p:spTree>
    <p:extLst>
      <p:ext uri="{BB962C8B-B14F-4D97-AF65-F5344CB8AC3E}">
        <p14:creationId xmlns:p14="http://schemas.microsoft.com/office/powerpoint/2010/main" val="1086684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5DAA7DC-D6EB-46B4-A6E8-6BB959188FCD}" type="slidenum">
              <a:rPr lang="it-IT" altLang="it-IT" smtClean="0"/>
              <a:pPr>
                <a:defRPr/>
              </a:pPr>
              <a:t>‹N›</a:t>
            </a:fld>
            <a:endParaRPr lang="it-IT" altLang="it-IT"/>
          </a:p>
        </p:txBody>
      </p:sp>
    </p:spTree>
    <p:extLst>
      <p:ext uri="{BB962C8B-B14F-4D97-AF65-F5344CB8AC3E}">
        <p14:creationId xmlns:p14="http://schemas.microsoft.com/office/powerpoint/2010/main" val="217678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p>
        </p:txBody>
      </p:sp>
      <p:sp>
        <p:nvSpPr>
          <p:cNvPr id="3" name="Footer Placeholder 2"/>
          <p:cNvSpPr>
            <a:spLocks noGrp="1"/>
          </p:cNvSpPr>
          <p:nvPr>
            <p:ph type="ftr" sz="quarter" idx="11"/>
          </p:nvPr>
        </p:nvSpPr>
        <p:spPr/>
        <p:txBody>
          <a:bodyPr/>
          <a:lstStyle/>
          <a:p>
            <a:pPr>
              <a:defRPr/>
            </a:pPr>
            <a:endParaRPr lang="it-IT"/>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44B9AFB7-CFA5-48B0-9016-0C49863A26A2}" type="slidenum">
              <a:rPr lang="it-IT" smtClean="0"/>
              <a:pPr>
                <a:defRPr/>
              </a:pPr>
              <a:t>‹N›</a:t>
            </a:fld>
            <a:endParaRPr lang="it-IT"/>
          </a:p>
        </p:txBody>
      </p:sp>
    </p:spTree>
    <p:extLst>
      <p:ext uri="{BB962C8B-B14F-4D97-AF65-F5344CB8AC3E}">
        <p14:creationId xmlns:p14="http://schemas.microsoft.com/office/powerpoint/2010/main" val="394715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84915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CC9410C-4397-44E4-B184-04DE135B17AF}" type="datetimeFigureOut">
              <a:rPr lang="it-IT" smtClean="0"/>
              <a:t>23/07/2024</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55818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CC9410C-4397-44E4-B184-04DE135B17AF}" type="datetimeFigureOut">
              <a:rPr lang="it-IT" smtClean="0"/>
              <a:t>23/07/2024</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189413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9410C-4397-44E4-B184-04DE135B17AF}" type="datetimeFigureOut">
              <a:rPr lang="it-IT" smtClean="0"/>
              <a:t>23/07/2024</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08114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11946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23/07/2024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12891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000">
              <a:schemeClr val="bg2">
                <a:tint val="90000"/>
                <a:satMod val="92000"/>
                <a:lumMod val="120000"/>
              </a:schemeClr>
            </a:gs>
            <a:gs pos="100000">
              <a:schemeClr val="accent2">
                <a:lumMod val="40000"/>
                <a:lumOff val="60000"/>
              </a:schemeClr>
            </a:gs>
          </a:gsLst>
          <a:lin ang="27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CC9410C-4397-44E4-B184-04DE135B17AF}" type="datetimeFigureOut">
              <a:rPr lang="it-IT" smtClean="0"/>
              <a:t>23/07/2024</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8C2E205-82E5-420B-A65D-BA7C3B9E1AA0}" type="slidenum">
              <a:rPr lang="it-IT" smtClean="0"/>
              <a:t>‹N›</a:t>
            </a:fld>
            <a:endParaRPr lang="it-IT"/>
          </a:p>
        </p:txBody>
      </p:sp>
    </p:spTree>
    <p:extLst>
      <p:ext uri="{BB962C8B-B14F-4D97-AF65-F5344CB8AC3E}">
        <p14:creationId xmlns:p14="http://schemas.microsoft.com/office/powerpoint/2010/main" val="350883332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946535E3-3E7A-423F-942C-6A1ED0CE561E}" type="slidenum">
              <a:rPr lang="it-IT" altLang="it-IT" smtClean="0"/>
              <a:pPr>
                <a:defRPr/>
              </a:pPr>
              <a:t>‹N›</a:t>
            </a:fld>
            <a:endParaRPr lang="it-IT" altLang="it-IT"/>
          </a:p>
        </p:txBody>
      </p:sp>
    </p:spTree>
    <p:extLst>
      <p:ext uri="{BB962C8B-B14F-4D97-AF65-F5344CB8AC3E}">
        <p14:creationId xmlns:p14="http://schemas.microsoft.com/office/powerpoint/2010/main" val="1641307680"/>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749"/>
            <a:ext cx="2603029"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D2BB8AE-EA29-452B-8ADD-C8CFE307FA2C}" type="datetimeFigureOut">
              <a:rPr lang="it-IT" smtClean="0">
                <a:solidFill>
                  <a:prstClr val="black">
                    <a:tint val="75000"/>
                  </a:prstClr>
                </a:solidFill>
                <a:latin typeface="Calibri"/>
              </a:rPr>
              <a:pPr fontAlgn="auto">
                <a:spcBef>
                  <a:spcPts val="0"/>
                </a:spcBef>
                <a:spcAft>
                  <a:spcPts val="0"/>
                </a:spcAft>
              </a:pPr>
              <a:t>23/07/2024</a:t>
            </a:fld>
            <a:endParaRPr lang="it-IT">
              <a:solidFill>
                <a:prstClr val="black">
                  <a:tint val="75000"/>
                </a:prstClr>
              </a:solidFill>
              <a:latin typeface="Calibri"/>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fontAlgn="auto">
              <a:spcBef>
                <a:spcPts val="0"/>
              </a:spcBef>
              <a:spcAft>
                <a:spcPts val="0"/>
              </a:spcAft>
            </a:pPr>
            <a:fld id="{A5EED51F-2AC3-45D5-BB83-1A3764EF6BC6}"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322349355"/>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icoh2027.in/"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gif"/><Relationship Id="rId3" Type="http://schemas.openxmlformats.org/officeDocument/2006/relationships/image" Target="../media/image27.png"/><Relationship Id="rId7" Type="http://schemas.openxmlformats.org/officeDocument/2006/relationships/image" Target="../media/image31.jfif"/><Relationship Id="rId12" Type="http://schemas.openxmlformats.org/officeDocument/2006/relationships/image" Target="../media/image36.gi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image" Target="../media/image35.gif"/><Relationship Id="rId5" Type="http://schemas.openxmlformats.org/officeDocument/2006/relationships/image" Target="../media/image29.gif"/><Relationship Id="rId15" Type="http://schemas.openxmlformats.org/officeDocument/2006/relationships/image" Target="../media/image39.jfif"/><Relationship Id="rId10" Type="http://schemas.openxmlformats.org/officeDocument/2006/relationships/image" Target="../media/image34.gif"/><Relationship Id="rId4" Type="http://schemas.openxmlformats.org/officeDocument/2006/relationships/image" Target="../media/image28.gif"/><Relationship Id="rId9" Type="http://schemas.openxmlformats.org/officeDocument/2006/relationships/image" Target="../media/image33.png"/><Relationship Id="rId14" Type="http://schemas.openxmlformats.org/officeDocument/2006/relationships/image" Target="../media/image38.gif"/></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jpeg"/><Relationship Id="rId18" Type="http://schemas.openxmlformats.org/officeDocument/2006/relationships/image" Target="../media/image56.gif"/><Relationship Id="rId3" Type="http://schemas.openxmlformats.org/officeDocument/2006/relationships/image" Target="../media/image41.gif"/><Relationship Id="rId21" Type="http://schemas.openxmlformats.org/officeDocument/2006/relationships/image" Target="../media/image59.gif"/><Relationship Id="rId7" Type="http://schemas.openxmlformats.org/officeDocument/2006/relationships/image" Target="../media/image45.gif"/><Relationship Id="rId12" Type="http://schemas.openxmlformats.org/officeDocument/2006/relationships/image" Target="../media/image50.png"/><Relationship Id="rId17" Type="http://schemas.openxmlformats.org/officeDocument/2006/relationships/image" Target="../media/image55.gif"/><Relationship Id="rId2" Type="http://schemas.openxmlformats.org/officeDocument/2006/relationships/image" Target="../media/image40.gif"/><Relationship Id="rId16" Type="http://schemas.openxmlformats.org/officeDocument/2006/relationships/image" Target="../media/image54.gif"/><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43.gif"/><Relationship Id="rId15" Type="http://schemas.openxmlformats.org/officeDocument/2006/relationships/image" Target="../media/image53.gif"/><Relationship Id="rId10" Type="http://schemas.openxmlformats.org/officeDocument/2006/relationships/image" Target="../media/image48.gif"/><Relationship Id="rId19" Type="http://schemas.openxmlformats.org/officeDocument/2006/relationships/image" Target="../media/image57.gif"/><Relationship Id="rId4" Type="http://schemas.openxmlformats.org/officeDocument/2006/relationships/image" Target="../media/image42.gif"/><Relationship Id="rId9" Type="http://schemas.openxmlformats.org/officeDocument/2006/relationships/image" Target="../media/image47.gif"/><Relationship Id="rId14" Type="http://schemas.openxmlformats.org/officeDocument/2006/relationships/image" Target="../media/image52.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gif"/><Relationship Id="rId15" Type="http://schemas.openxmlformats.org/officeDocument/2006/relationships/image" Target="../media/image78.jp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hyperlink" Target="http://www.icohweb.or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CD82-3C91-5C2B-4382-73466E0EF25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85BA52-3801-B748-1683-21187A6F8DFE}"/>
              </a:ext>
            </a:extLst>
          </p:cNvPr>
          <p:cNvSpPr>
            <a:spLocks noGrp="1"/>
          </p:cNvSpPr>
          <p:nvPr>
            <p:ph type="ctrTitle"/>
          </p:nvPr>
        </p:nvSpPr>
        <p:spPr>
          <a:xfrm>
            <a:off x="1438017" y="4618184"/>
            <a:ext cx="9315965" cy="1162423"/>
          </a:xfrm>
        </p:spPr>
        <p:txBody>
          <a:bodyPr vert="horz" lIns="91440" tIns="45720" rIns="91440" bIns="45720" rtlCol="0" anchor="b">
            <a:noAutofit/>
          </a:bodyPr>
          <a:lstStyle/>
          <a:p>
            <a:pPr algn="ctr"/>
            <a:r>
              <a:rPr lang="it-IT" sz="4000" dirty="0">
                <a:solidFill>
                  <a:schemeClr val="accent2">
                    <a:lumMod val="50000"/>
                  </a:schemeClr>
                </a:solidFill>
                <a:effectLst>
                  <a:outerShdw blurRad="38100" dist="38100" dir="2700000" algn="tl">
                    <a:srgbClr val="000000">
                      <a:alpha val="43137"/>
                    </a:srgbClr>
                  </a:outerShdw>
                </a:effectLst>
              </a:rPr>
              <a:t>International Commission on </a:t>
            </a:r>
            <a:br>
              <a:rPr lang="it-IT" sz="4000" dirty="0">
                <a:solidFill>
                  <a:schemeClr val="accent2">
                    <a:lumMod val="50000"/>
                  </a:schemeClr>
                </a:solidFill>
                <a:effectLst>
                  <a:outerShdw blurRad="38100" dist="38100" dir="2700000" algn="tl">
                    <a:srgbClr val="000000">
                      <a:alpha val="43137"/>
                    </a:srgbClr>
                  </a:outerShdw>
                </a:effectLst>
              </a:rPr>
            </a:br>
            <a:r>
              <a:rPr lang="it-IT" sz="4000" dirty="0" err="1">
                <a:solidFill>
                  <a:schemeClr val="accent2">
                    <a:lumMod val="50000"/>
                  </a:schemeClr>
                </a:solidFill>
                <a:effectLst>
                  <a:outerShdw blurRad="38100" dist="38100" dir="2700000" algn="tl">
                    <a:srgbClr val="000000">
                      <a:alpha val="43137"/>
                    </a:srgbClr>
                  </a:outerShdw>
                </a:effectLst>
              </a:rPr>
              <a:t>Occupational</a:t>
            </a:r>
            <a:r>
              <a:rPr lang="it-IT" sz="4000" dirty="0">
                <a:solidFill>
                  <a:schemeClr val="accent2">
                    <a:lumMod val="50000"/>
                  </a:schemeClr>
                </a:solidFill>
                <a:effectLst>
                  <a:outerShdw blurRad="38100" dist="38100" dir="2700000" algn="tl">
                    <a:srgbClr val="000000">
                      <a:alpha val="43137"/>
                    </a:srgbClr>
                  </a:outerShdw>
                </a:effectLst>
              </a:rPr>
              <a:t> Health</a:t>
            </a:r>
            <a:endParaRPr lang="en-US" sz="4000" dirty="0">
              <a:solidFill>
                <a:schemeClr val="accent2">
                  <a:lumMod val="50000"/>
                </a:schemeClr>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CB1B083C-7699-071F-00AC-7AF702C11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994" y="1589226"/>
            <a:ext cx="2182011" cy="2182011"/>
          </a:xfrm>
          <a:prstGeom prst="rect">
            <a:avLst/>
          </a:prstGeom>
        </p:spPr>
      </p:pic>
    </p:spTree>
    <p:extLst>
      <p:ext uri="{BB962C8B-B14F-4D97-AF65-F5344CB8AC3E}">
        <p14:creationId xmlns:p14="http://schemas.microsoft.com/office/powerpoint/2010/main" val="176585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319CCAB-62EF-97C1-B930-55AE87C780F6}"/>
              </a:ext>
            </a:extLst>
          </p:cNvPr>
          <p:cNvSpPr txBox="1"/>
          <p:nvPr/>
        </p:nvSpPr>
        <p:spPr>
          <a:xfrm>
            <a:off x="1458685" y="156126"/>
            <a:ext cx="9274629" cy="1219829"/>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Marrakesh </a:t>
            </a:r>
            <a:r>
              <a:rPr lang="it-IT" sz="3600" dirty="0" err="1">
                <a:solidFill>
                  <a:schemeClr val="accent2">
                    <a:lumMod val="50000"/>
                  </a:schemeClr>
                </a:solidFill>
                <a:effectLst>
                  <a:outerShdw blurRad="38100" dist="38100" dir="2700000" algn="tl">
                    <a:srgbClr val="000000">
                      <a:alpha val="43137"/>
                    </a:srgbClr>
                  </a:outerShdw>
                </a:effectLst>
                <a:latin typeface="+mj-lt"/>
              </a:rPr>
              <a:t>Declaration</a:t>
            </a:r>
            <a:r>
              <a:rPr lang="it-IT" sz="3600" dirty="0">
                <a:solidFill>
                  <a:schemeClr val="accent2">
                    <a:lumMod val="50000"/>
                  </a:schemeClr>
                </a:solidFill>
                <a:effectLst>
                  <a:outerShdw blurRad="38100" dist="38100" dir="2700000" algn="tl">
                    <a:srgbClr val="000000">
                      <a:alpha val="43137"/>
                    </a:srgbClr>
                  </a:outerShdw>
                </a:effectLst>
                <a:latin typeface="+mj-lt"/>
              </a:rPr>
              <a:t> on </a:t>
            </a:r>
            <a:r>
              <a:rPr lang="it-IT" sz="3600" dirty="0" err="1">
                <a:solidFill>
                  <a:schemeClr val="accent2">
                    <a:lumMod val="50000"/>
                  </a:schemeClr>
                </a:solidFill>
                <a:effectLst>
                  <a:outerShdw blurRad="38100" dist="38100" dir="2700000" algn="tl">
                    <a:srgbClr val="000000">
                      <a:alpha val="43137"/>
                    </a:srgbClr>
                  </a:outerShdw>
                </a:effectLst>
                <a:latin typeface="+mj-lt"/>
              </a:rPr>
              <a:t>Occupational</a:t>
            </a:r>
            <a:r>
              <a:rPr lang="it-IT" sz="3600" dirty="0">
                <a:solidFill>
                  <a:schemeClr val="accent2">
                    <a:lumMod val="50000"/>
                  </a:schemeClr>
                </a:solidFill>
                <a:effectLst>
                  <a:outerShdw blurRad="38100" dist="38100" dir="2700000" algn="tl">
                    <a:srgbClr val="000000">
                      <a:alpha val="43137"/>
                    </a:srgbClr>
                  </a:outerShdw>
                </a:effectLst>
                <a:latin typeface="+mj-lt"/>
              </a:rPr>
              <a:t> Health</a:t>
            </a:r>
          </a:p>
        </p:txBody>
      </p:sp>
      <p:sp>
        <p:nvSpPr>
          <p:cNvPr id="5" name="CasellaDiTesto 4">
            <a:extLst>
              <a:ext uri="{FF2B5EF4-FFF2-40B4-BE49-F238E27FC236}">
                <a16:creationId xmlns:a16="http://schemas.microsoft.com/office/drawing/2014/main" id="{011E9052-C84A-67D6-A582-519787A48317}"/>
              </a:ext>
            </a:extLst>
          </p:cNvPr>
          <p:cNvSpPr txBox="1"/>
          <p:nvPr/>
        </p:nvSpPr>
        <p:spPr>
          <a:xfrm>
            <a:off x="3331285" y="1306605"/>
            <a:ext cx="6096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34</a:t>
            </a:r>
            <a:r>
              <a:rPr lang="en-US" sz="1800" baseline="30000" dirty="0">
                <a:solidFill>
                  <a:schemeClr val="accent2">
                    <a:lumMod val="75000"/>
                  </a:schemeClr>
                </a:solidFill>
                <a:effectLst>
                  <a:outerShdw blurRad="38100" dist="38100" dir="2700000" algn="tl">
                    <a:srgbClr val="000000">
                      <a:alpha val="43137"/>
                    </a:srgbClr>
                  </a:outerShdw>
                </a:effectLst>
              </a:rPr>
              <a:t>th</a:t>
            </a:r>
            <a:r>
              <a:rPr lang="en-US" sz="1800" dirty="0">
                <a:solidFill>
                  <a:schemeClr val="accent2">
                    <a:lumMod val="75000"/>
                  </a:schemeClr>
                </a:solidFill>
                <a:effectLst>
                  <a:outerShdw blurRad="38100" dist="38100" dir="2700000" algn="tl">
                    <a:srgbClr val="000000">
                      <a:alpha val="43137"/>
                    </a:srgbClr>
                  </a:outerShdw>
                </a:effectLst>
              </a:rPr>
              <a:t> International Congress on Occupational Health</a:t>
            </a:r>
          </a:p>
        </p:txBody>
      </p:sp>
      <p:pic>
        <p:nvPicPr>
          <p:cNvPr id="6" name="Immagine 5" descr="Immagine che contiene testo, schermata, lettera, documento&#10;&#10;Descrizione generata automaticamente">
            <a:extLst>
              <a:ext uri="{FF2B5EF4-FFF2-40B4-BE49-F238E27FC236}">
                <a16:creationId xmlns:a16="http://schemas.microsoft.com/office/drawing/2014/main" id="{DBCA5B26-265B-EC48-52F4-551597CB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843" y="1783094"/>
            <a:ext cx="3259295" cy="4454554"/>
          </a:xfrm>
          <a:prstGeom prst="rect">
            <a:avLst/>
          </a:prstGeom>
        </p:spPr>
      </p:pic>
      <p:pic>
        <p:nvPicPr>
          <p:cNvPr id="4" name="Immagine 3">
            <a:extLst>
              <a:ext uri="{FF2B5EF4-FFF2-40B4-BE49-F238E27FC236}">
                <a16:creationId xmlns:a16="http://schemas.microsoft.com/office/drawing/2014/main" id="{BE35E10D-60A5-126E-EA67-59E6770848A3}"/>
              </a:ext>
            </a:extLst>
          </p:cNvPr>
          <p:cNvPicPr>
            <a:picLocks noChangeAspect="1"/>
          </p:cNvPicPr>
          <p:nvPr/>
        </p:nvPicPr>
        <p:blipFill rotWithShape="1">
          <a:blip r:embed="rId3"/>
          <a:srcRect t="48206"/>
          <a:stretch/>
        </p:blipFill>
        <p:spPr>
          <a:xfrm>
            <a:off x="6821532" y="1965659"/>
            <a:ext cx="4308022" cy="2975060"/>
          </a:xfrm>
          <a:prstGeom prst="rect">
            <a:avLst/>
          </a:prstGeom>
        </p:spPr>
      </p:pic>
      <p:sp>
        <p:nvSpPr>
          <p:cNvPr id="7" name="CasellaDiTesto 6">
            <a:extLst>
              <a:ext uri="{FF2B5EF4-FFF2-40B4-BE49-F238E27FC236}">
                <a16:creationId xmlns:a16="http://schemas.microsoft.com/office/drawing/2014/main" id="{C708A9A1-FCD2-CB24-0176-172D7F908FAC}"/>
              </a:ext>
            </a:extLst>
          </p:cNvPr>
          <p:cNvSpPr txBox="1"/>
          <p:nvPr/>
        </p:nvSpPr>
        <p:spPr>
          <a:xfrm>
            <a:off x="7337864" y="5230441"/>
            <a:ext cx="3411416" cy="646331"/>
          </a:xfrm>
          <a:prstGeom prst="rect">
            <a:avLst/>
          </a:prstGeom>
          <a:noFill/>
        </p:spPr>
        <p:txBody>
          <a:bodyPr wrap="square">
            <a:spAutoFit/>
          </a:bodyPr>
          <a:lstStyle/>
          <a:p>
            <a:r>
              <a:rPr lang="en-US" sz="1800" b="1" dirty="0">
                <a:solidFill>
                  <a:schemeClr val="accent2">
                    <a:lumMod val="75000"/>
                  </a:schemeClr>
                </a:solidFill>
              </a:rPr>
              <a:t>…the signing at ICOH2024</a:t>
            </a:r>
          </a:p>
          <a:p>
            <a:endParaRPr lang="en-US" sz="1800" dirty="0">
              <a:solidFill>
                <a:schemeClr val="accent2">
                  <a:lumMod val="75000"/>
                </a:schemeClr>
              </a:solidFill>
              <a:effectLst>
                <a:outerShdw blurRad="38100" dist="38100" dir="2700000" algn="tl">
                  <a:srgbClr val="000000">
                    <a:alpha val="43137"/>
                  </a:srgbClr>
                </a:outerShdw>
              </a:effectLst>
            </a:endParaRPr>
          </a:p>
        </p:txBody>
      </p:sp>
      <p:sp>
        <p:nvSpPr>
          <p:cNvPr id="9" name="CasellaDiTesto 8">
            <a:extLst>
              <a:ext uri="{FF2B5EF4-FFF2-40B4-BE49-F238E27FC236}">
                <a16:creationId xmlns:a16="http://schemas.microsoft.com/office/drawing/2014/main" id="{B37B28CA-3EDC-3036-6B5F-AB46415F8239}"/>
              </a:ext>
            </a:extLst>
          </p:cNvPr>
          <p:cNvSpPr txBox="1"/>
          <p:nvPr/>
        </p:nvSpPr>
        <p:spPr>
          <a:xfrm>
            <a:off x="5538651" y="6078583"/>
            <a:ext cx="5621281" cy="646331"/>
          </a:xfrm>
          <a:prstGeom prst="rect">
            <a:avLst/>
          </a:prstGeom>
          <a:noFill/>
        </p:spPr>
        <p:txBody>
          <a:bodyPr wrap="square">
            <a:spAutoFit/>
          </a:bodyPr>
          <a:lstStyle>
            <a:defPPr>
              <a:defRPr lang="en-US"/>
            </a:defPPr>
            <a:lvl1pPr>
              <a:defRPr sz="900">
                <a:solidFill>
                  <a:schemeClr val="accent2">
                    <a:lumMod val="50000"/>
                  </a:schemeClr>
                </a:solidFill>
              </a:defRPr>
            </a:lvl1pPr>
          </a:lstStyle>
          <a:p>
            <a:r>
              <a:rPr lang="it-IT" dirty="0" err="1"/>
              <a:t>Available</a:t>
            </a:r>
            <a:r>
              <a:rPr lang="it-IT" dirty="0"/>
              <a:t> at: </a:t>
            </a:r>
          </a:p>
          <a:p>
            <a:pPr marL="171450" indent="-171450">
              <a:buFont typeface="Arial" panose="020B0604020202020204" pitchFamily="34" charset="0"/>
              <a:buChar char="•"/>
            </a:pPr>
            <a:r>
              <a:rPr lang="it-IT" dirty="0"/>
              <a:t>https://www.icohweb.org/site/multimedia/news/pdf/Marrakesh%20Declaration%20signed.pdf</a:t>
            </a:r>
          </a:p>
          <a:p>
            <a:pPr marL="171450" indent="-171450">
              <a:buFont typeface="Arial" panose="020B0604020202020204" pitchFamily="34" charset="0"/>
              <a:buChar char="•"/>
            </a:pPr>
            <a:r>
              <a:rPr lang="en-US" dirty="0"/>
              <a:t>Safety and Health at Work (SH@W), 15 (2):242, 2024</a:t>
            </a:r>
          </a:p>
          <a:p>
            <a:endParaRPr lang="it-IT" dirty="0"/>
          </a:p>
        </p:txBody>
      </p:sp>
    </p:spTree>
    <p:extLst>
      <p:ext uri="{BB962C8B-B14F-4D97-AF65-F5344CB8AC3E}">
        <p14:creationId xmlns:p14="http://schemas.microsoft.com/office/powerpoint/2010/main" val="75544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3F19167-8464-4048-318A-4CC3620DB849}"/>
              </a:ext>
            </a:extLst>
          </p:cNvPr>
          <p:cNvSpPr txBox="1"/>
          <p:nvPr/>
        </p:nvSpPr>
        <p:spPr>
          <a:xfrm>
            <a:off x="4482353" y="241611"/>
            <a:ext cx="3227294"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2027</a:t>
            </a:r>
          </a:p>
        </p:txBody>
      </p:sp>
      <p:sp>
        <p:nvSpPr>
          <p:cNvPr id="5" name="CasellaDiTesto 4">
            <a:extLst>
              <a:ext uri="{FF2B5EF4-FFF2-40B4-BE49-F238E27FC236}">
                <a16:creationId xmlns:a16="http://schemas.microsoft.com/office/drawing/2014/main" id="{01E3ECE6-5FEC-94BC-2A17-EC3350E94774}"/>
              </a:ext>
            </a:extLst>
          </p:cNvPr>
          <p:cNvSpPr txBox="1"/>
          <p:nvPr/>
        </p:nvSpPr>
        <p:spPr>
          <a:xfrm>
            <a:off x="3048000" y="887942"/>
            <a:ext cx="6096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35</a:t>
            </a:r>
            <a:r>
              <a:rPr lang="en-US" sz="1800" baseline="30000" dirty="0">
                <a:solidFill>
                  <a:schemeClr val="accent2">
                    <a:lumMod val="75000"/>
                  </a:schemeClr>
                </a:solidFill>
                <a:effectLst>
                  <a:outerShdw blurRad="38100" dist="38100" dir="2700000" algn="tl">
                    <a:srgbClr val="000000">
                      <a:alpha val="43137"/>
                    </a:srgbClr>
                  </a:outerShdw>
                </a:effectLst>
              </a:rPr>
              <a:t>th</a:t>
            </a:r>
            <a:r>
              <a:rPr lang="en-US" sz="1800" dirty="0">
                <a:solidFill>
                  <a:schemeClr val="accent2">
                    <a:lumMod val="75000"/>
                  </a:schemeClr>
                </a:solidFill>
                <a:effectLst>
                  <a:outerShdw blurRad="38100" dist="38100" dir="2700000" algn="tl">
                    <a:srgbClr val="000000">
                      <a:alpha val="43137"/>
                    </a:srgbClr>
                  </a:outerShdw>
                </a:effectLst>
              </a:rPr>
              <a:t> International Congress on Occupational Health</a:t>
            </a:r>
          </a:p>
        </p:txBody>
      </p:sp>
      <p:pic>
        <p:nvPicPr>
          <p:cNvPr id="6" name="Immagine 5" descr="Immagine che contiene testo, schermata, cielo&#10;&#10;Descrizione generata automaticamente">
            <a:extLst>
              <a:ext uri="{FF2B5EF4-FFF2-40B4-BE49-F238E27FC236}">
                <a16:creationId xmlns:a16="http://schemas.microsoft.com/office/drawing/2014/main" id="{59893C13-C520-E488-9C72-5CDA8CFCF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81" y="1410093"/>
            <a:ext cx="3486806" cy="4931383"/>
          </a:xfrm>
          <a:prstGeom prst="rect">
            <a:avLst/>
          </a:prstGeom>
        </p:spPr>
      </p:pic>
      <p:sp>
        <p:nvSpPr>
          <p:cNvPr id="8" name="CasellaDiTesto 7">
            <a:extLst>
              <a:ext uri="{FF2B5EF4-FFF2-40B4-BE49-F238E27FC236}">
                <a16:creationId xmlns:a16="http://schemas.microsoft.com/office/drawing/2014/main" id="{95D6789D-B9D4-5B66-894D-3A9D68BC1743}"/>
              </a:ext>
            </a:extLst>
          </p:cNvPr>
          <p:cNvSpPr txBox="1"/>
          <p:nvPr/>
        </p:nvSpPr>
        <p:spPr>
          <a:xfrm>
            <a:off x="6399112" y="2644170"/>
            <a:ext cx="3486806" cy="1569660"/>
          </a:xfrm>
          <a:prstGeom prst="rect">
            <a:avLst/>
          </a:prstGeom>
          <a:noFill/>
        </p:spPr>
        <p:txBody>
          <a:bodyPr wrap="square">
            <a:spAutoFit/>
          </a:bodyPr>
          <a:lstStyle/>
          <a:p>
            <a:pPr algn="ctr"/>
            <a:r>
              <a:rPr lang="en-US" sz="3200" b="1" dirty="0">
                <a:solidFill>
                  <a:srgbClr val="FF3300"/>
                </a:solidFill>
              </a:rPr>
              <a:t>Mumbai, India</a:t>
            </a:r>
          </a:p>
          <a:p>
            <a:pPr algn="ctr"/>
            <a:endParaRPr lang="en-US" sz="3200" b="1" dirty="0">
              <a:solidFill>
                <a:srgbClr val="FF3300"/>
              </a:solidFill>
            </a:endParaRPr>
          </a:p>
          <a:p>
            <a:pPr algn="ctr"/>
            <a:r>
              <a:rPr lang="en-US" sz="3200" b="1" dirty="0">
                <a:solidFill>
                  <a:srgbClr val="FF3300"/>
                </a:solidFill>
              </a:rPr>
              <a:t>14 – 19 Feb 2027</a:t>
            </a:r>
          </a:p>
        </p:txBody>
      </p:sp>
      <p:sp>
        <p:nvSpPr>
          <p:cNvPr id="10" name="CasellaDiTesto 9">
            <a:extLst>
              <a:ext uri="{FF2B5EF4-FFF2-40B4-BE49-F238E27FC236}">
                <a16:creationId xmlns:a16="http://schemas.microsoft.com/office/drawing/2014/main" id="{3B6A7A3D-4A27-0875-15E0-1D17892DA926}"/>
              </a:ext>
            </a:extLst>
          </p:cNvPr>
          <p:cNvSpPr txBox="1"/>
          <p:nvPr/>
        </p:nvSpPr>
        <p:spPr>
          <a:xfrm>
            <a:off x="6989474" y="4924634"/>
            <a:ext cx="2306082" cy="369332"/>
          </a:xfrm>
          <a:prstGeom prst="rect">
            <a:avLst/>
          </a:prstGeom>
          <a:noFill/>
        </p:spPr>
        <p:txBody>
          <a:bodyPr wrap="square">
            <a:spAutoFit/>
          </a:bodyPr>
          <a:lstStyle/>
          <a:p>
            <a:r>
              <a:rPr lang="it-IT" b="1" spc="600" dirty="0">
                <a:latin typeface="+mj-lt"/>
                <a:hlinkClick r:id="rId3"/>
              </a:rPr>
              <a:t>icoh2027.in</a:t>
            </a:r>
            <a:endParaRPr lang="en-GB" b="1" spc="600" dirty="0">
              <a:latin typeface="+mj-lt"/>
            </a:endParaRPr>
          </a:p>
        </p:txBody>
      </p:sp>
    </p:spTree>
    <p:extLst>
      <p:ext uri="{BB962C8B-B14F-4D97-AF65-F5344CB8AC3E}">
        <p14:creationId xmlns:p14="http://schemas.microsoft.com/office/powerpoint/2010/main" val="550076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9993BC7-D50F-89E4-634C-72FB14B95B6A}"/>
              </a:ext>
            </a:extLst>
          </p:cNvPr>
          <p:cNvSpPr txBox="1"/>
          <p:nvPr/>
        </p:nvSpPr>
        <p:spPr>
          <a:xfrm>
            <a:off x="2510117" y="272533"/>
            <a:ext cx="7171765"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t>
            </a:r>
            <a:r>
              <a:rPr lang="it-IT" sz="3600" dirty="0" err="1">
                <a:solidFill>
                  <a:schemeClr val="accent2">
                    <a:lumMod val="50000"/>
                  </a:schemeClr>
                </a:solidFill>
                <a:effectLst>
                  <a:outerShdw blurRad="38100" dist="38100" dir="2700000" algn="tl">
                    <a:srgbClr val="000000">
                      <a:alpha val="43137"/>
                    </a:srgbClr>
                  </a:outerShdw>
                </a:effectLst>
                <a:latin typeface="+mj-lt"/>
              </a:rPr>
              <a:t>Governmental</a:t>
            </a:r>
            <a:r>
              <a:rPr lang="it-IT" sz="3600" dirty="0">
                <a:solidFill>
                  <a:schemeClr val="accent2">
                    <a:lumMod val="50000"/>
                  </a:schemeClr>
                </a:solidFill>
                <a:effectLst>
                  <a:outerShdw blurRad="38100" dist="38100" dir="2700000" algn="tl">
                    <a:srgbClr val="000000">
                      <a:alpha val="43137"/>
                    </a:srgbClr>
                  </a:outerShdw>
                </a:effectLst>
                <a:latin typeface="+mj-lt"/>
              </a:rPr>
              <a:t> Partners</a:t>
            </a:r>
          </a:p>
        </p:txBody>
      </p:sp>
      <p:pic>
        <p:nvPicPr>
          <p:cNvPr id="4" name="OMS" descr="http://www.cetep.cl/web/wp-content/uploads/2014/04/OMS.jpg">
            <a:extLst>
              <a:ext uri="{FF2B5EF4-FFF2-40B4-BE49-F238E27FC236}">
                <a16:creationId xmlns:a16="http://schemas.microsoft.com/office/drawing/2014/main" id="{6B4CA63B-F1EA-7CEA-52AB-425059631ACA}"/>
              </a:ext>
            </a:extLst>
          </p:cNvPr>
          <p:cNvPicPr>
            <a:picLocks noChangeAspect="1" noChangeArrowheads="1"/>
          </p:cNvPicPr>
          <p:nvPr/>
        </p:nvPicPr>
        <p:blipFill>
          <a:blip r:embed="rId2" cstate="print"/>
          <a:srcRect/>
          <a:stretch>
            <a:fillRect/>
          </a:stretch>
        </p:blipFill>
        <p:spPr bwMode="auto">
          <a:xfrm>
            <a:off x="1949886" y="1148682"/>
            <a:ext cx="1120462" cy="1062966"/>
          </a:xfrm>
          <a:prstGeom prst="rect">
            <a:avLst/>
          </a:prstGeom>
          <a:noFill/>
          <a:effectLst/>
        </p:spPr>
      </p:pic>
      <p:pic>
        <p:nvPicPr>
          <p:cNvPr id="5" name="ILO" descr="http://www.asbestosdiseaseawareness.org/wp-content/uploads/ILO.jpg">
            <a:extLst>
              <a:ext uri="{FF2B5EF4-FFF2-40B4-BE49-F238E27FC236}">
                <a16:creationId xmlns:a16="http://schemas.microsoft.com/office/drawing/2014/main" id="{DD024199-D31F-2C75-54D7-3AD6E799A2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913" y="1036468"/>
            <a:ext cx="1248098" cy="11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iea.cc/image/logo_hover.png">
            <a:extLst>
              <a:ext uri="{FF2B5EF4-FFF2-40B4-BE49-F238E27FC236}">
                <a16:creationId xmlns:a16="http://schemas.microsoft.com/office/drawing/2014/main" id="{0901C187-DDF7-5DD5-591E-3C8720DD7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123"/>
          <a:stretch/>
        </p:blipFill>
        <p:spPr bwMode="auto">
          <a:xfrm>
            <a:off x="2510117" y="3854788"/>
            <a:ext cx="1276844" cy="6764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1EFC06D7-DD93-309E-0707-BBC0A7BD3C95}"/>
              </a:ext>
            </a:extLst>
          </p:cNvPr>
          <p:cNvPicPr>
            <a:picLocks noChangeAspect="1"/>
          </p:cNvPicPr>
          <p:nvPr/>
        </p:nvPicPr>
        <p:blipFill rotWithShape="1">
          <a:blip r:embed="rId5"/>
          <a:srcRect t="12903" b="13614"/>
          <a:stretch/>
        </p:blipFill>
        <p:spPr>
          <a:xfrm>
            <a:off x="8192593" y="3811597"/>
            <a:ext cx="1742737" cy="762790"/>
          </a:xfrm>
          <a:prstGeom prst="rect">
            <a:avLst/>
          </a:prstGeom>
        </p:spPr>
      </p:pic>
      <p:pic>
        <p:nvPicPr>
          <p:cNvPr id="9" name="Immagine 8">
            <a:extLst>
              <a:ext uri="{FF2B5EF4-FFF2-40B4-BE49-F238E27FC236}">
                <a16:creationId xmlns:a16="http://schemas.microsoft.com/office/drawing/2014/main" id="{BB4C168C-610A-51D0-AD84-210F4C4D77E4}"/>
              </a:ext>
            </a:extLst>
          </p:cNvPr>
          <p:cNvPicPr>
            <a:picLocks noChangeAspect="1"/>
          </p:cNvPicPr>
          <p:nvPr/>
        </p:nvPicPr>
        <p:blipFill rotWithShape="1">
          <a:blip r:embed="rId6"/>
          <a:srcRect t="5405" b="7838"/>
          <a:stretch/>
        </p:blipFill>
        <p:spPr>
          <a:xfrm>
            <a:off x="2277170" y="5222698"/>
            <a:ext cx="1742737" cy="755976"/>
          </a:xfrm>
          <a:prstGeom prst="rect">
            <a:avLst/>
          </a:prstGeom>
        </p:spPr>
      </p:pic>
      <p:sp>
        <p:nvSpPr>
          <p:cNvPr id="11" name="CasellaDiTesto 10">
            <a:extLst>
              <a:ext uri="{FF2B5EF4-FFF2-40B4-BE49-F238E27FC236}">
                <a16:creationId xmlns:a16="http://schemas.microsoft.com/office/drawing/2014/main" id="{5512E76C-DA38-9F74-4FA4-D6DD2D780CB7}"/>
              </a:ext>
            </a:extLst>
          </p:cNvPr>
          <p:cNvSpPr txBox="1"/>
          <p:nvPr/>
        </p:nvSpPr>
        <p:spPr>
          <a:xfrm>
            <a:off x="1139359" y="2235873"/>
            <a:ext cx="3127663"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World Health Organization</a:t>
            </a:r>
            <a:endParaRPr lang="it-IT" sz="1800" dirty="0"/>
          </a:p>
        </p:txBody>
      </p:sp>
      <p:sp>
        <p:nvSpPr>
          <p:cNvPr id="13" name="CasellaDiTesto 12">
            <a:extLst>
              <a:ext uri="{FF2B5EF4-FFF2-40B4-BE49-F238E27FC236}">
                <a16:creationId xmlns:a16="http://schemas.microsoft.com/office/drawing/2014/main" id="{6D454244-409E-338F-65A2-C1AE91440151}"/>
              </a:ext>
            </a:extLst>
          </p:cNvPr>
          <p:cNvSpPr txBox="1"/>
          <p:nvPr/>
        </p:nvSpPr>
        <p:spPr>
          <a:xfrm>
            <a:off x="6966857" y="2211648"/>
            <a:ext cx="3910149"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a:t>
            </a:r>
            <a:r>
              <a:rPr lang="en-US" sz="1800" dirty="0" err="1">
                <a:solidFill>
                  <a:schemeClr val="accent2">
                    <a:lumMod val="75000"/>
                  </a:schemeClr>
                </a:solidFill>
                <a:effectLst>
                  <a:outerShdw blurRad="38100" dist="38100" dir="2700000" algn="tl">
                    <a:srgbClr val="000000">
                      <a:alpha val="43137"/>
                    </a:srgbClr>
                  </a:outerShdw>
                </a:effectLst>
              </a:rPr>
              <a:t>Labour</a:t>
            </a:r>
            <a:r>
              <a:rPr lang="en-US" sz="1800" dirty="0">
                <a:solidFill>
                  <a:schemeClr val="accent2">
                    <a:lumMod val="75000"/>
                  </a:schemeClr>
                </a:solidFill>
                <a:effectLst>
                  <a:outerShdw blurRad="38100" dist="38100" dir="2700000" algn="tl">
                    <a:srgbClr val="000000">
                      <a:alpha val="43137"/>
                    </a:srgbClr>
                  </a:outerShdw>
                </a:effectLst>
              </a:rPr>
              <a:t> Organization</a:t>
            </a:r>
          </a:p>
        </p:txBody>
      </p:sp>
      <p:pic>
        <p:nvPicPr>
          <p:cNvPr id="15" name="Immagine 14" descr="Immagine che contiene grafica, Elementi grafici, clipart, illustrazione&#10;&#10;Descrizione generata automaticamente">
            <a:extLst>
              <a:ext uri="{FF2B5EF4-FFF2-40B4-BE49-F238E27FC236}">
                <a16:creationId xmlns:a16="http://schemas.microsoft.com/office/drawing/2014/main" id="{FA38502B-345F-EA94-B480-649B43B1B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095" y="5215884"/>
            <a:ext cx="1742737" cy="762790"/>
          </a:xfrm>
          <a:prstGeom prst="rect">
            <a:avLst/>
          </a:prstGeom>
        </p:spPr>
      </p:pic>
      <p:sp>
        <p:nvSpPr>
          <p:cNvPr id="17" name="CasellaDiTesto 16">
            <a:extLst>
              <a:ext uri="{FF2B5EF4-FFF2-40B4-BE49-F238E27FC236}">
                <a16:creationId xmlns:a16="http://schemas.microsoft.com/office/drawing/2014/main" id="{E12B5ABD-E32A-2D43-3282-59E8141C3306}"/>
              </a:ext>
            </a:extLst>
          </p:cNvPr>
          <p:cNvSpPr txBox="1"/>
          <p:nvPr/>
        </p:nvSpPr>
        <p:spPr>
          <a:xfrm>
            <a:off x="288852" y="5999905"/>
            <a:ext cx="5562991"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Occupational Hygiene Association</a:t>
            </a:r>
            <a:endParaRPr lang="it-IT" sz="1800" dirty="0"/>
          </a:p>
        </p:txBody>
      </p:sp>
      <p:sp>
        <p:nvSpPr>
          <p:cNvPr id="19" name="CasellaDiTesto 18">
            <a:extLst>
              <a:ext uri="{FF2B5EF4-FFF2-40B4-BE49-F238E27FC236}">
                <a16:creationId xmlns:a16="http://schemas.microsoft.com/office/drawing/2014/main" id="{9C9272E2-CA60-D211-ABDA-F1F0DFBA8B98}"/>
              </a:ext>
            </a:extLst>
          </p:cNvPr>
          <p:cNvSpPr txBox="1"/>
          <p:nvPr/>
        </p:nvSpPr>
        <p:spPr>
          <a:xfrm>
            <a:off x="6624663" y="4554424"/>
            <a:ext cx="4696482"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Social Security Association</a:t>
            </a:r>
            <a:endParaRPr lang="it-IT" sz="1800" dirty="0"/>
          </a:p>
        </p:txBody>
      </p:sp>
      <p:sp>
        <p:nvSpPr>
          <p:cNvPr id="21" name="CasellaDiTesto 20">
            <a:extLst>
              <a:ext uri="{FF2B5EF4-FFF2-40B4-BE49-F238E27FC236}">
                <a16:creationId xmlns:a16="http://schemas.microsoft.com/office/drawing/2014/main" id="{BAC0C734-2D3A-80C7-290B-AFD77559E6C4}"/>
              </a:ext>
            </a:extLst>
          </p:cNvPr>
          <p:cNvSpPr txBox="1"/>
          <p:nvPr/>
        </p:nvSpPr>
        <p:spPr>
          <a:xfrm>
            <a:off x="870855" y="4530719"/>
            <a:ext cx="4364531"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Ergonomics Association</a:t>
            </a:r>
            <a:endParaRPr lang="it-IT" sz="1800" dirty="0"/>
          </a:p>
        </p:txBody>
      </p:sp>
      <p:sp>
        <p:nvSpPr>
          <p:cNvPr id="23" name="CasellaDiTesto 22">
            <a:extLst>
              <a:ext uri="{FF2B5EF4-FFF2-40B4-BE49-F238E27FC236}">
                <a16:creationId xmlns:a16="http://schemas.microsoft.com/office/drawing/2014/main" id="{2F4A8641-8F3D-E65A-8940-A51A4BB51975}"/>
              </a:ext>
            </a:extLst>
          </p:cNvPr>
          <p:cNvSpPr txBox="1"/>
          <p:nvPr/>
        </p:nvSpPr>
        <p:spPr>
          <a:xfrm>
            <a:off x="6843468" y="5999905"/>
            <a:ext cx="505968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Association </a:t>
            </a:r>
            <a:r>
              <a:rPr lang="en-US" sz="1800" dirty="0" err="1">
                <a:solidFill>
                  <a:schemeClr val="accent2">
                    <a:lumMod val="75000"/>
                  </a:schemeClr>
                </a:solidFill>
                <a:effectLst>
                  <a:outerShdw blurRad="38100" dist="38100" dir="2700000" algn="tl">
                    <a:srgbClr val="000000">
                      <a:alpha val="43137"/>
                    </a:srgbClr>
                  </a:outerShdw>
                </a:effectLst>
              </a:rPr>
              <a:t>Labour</a:t>
            </a:r>
            <a:r>
              <a:rPr lang="en-US" sz="1800" dirty="0">
                <a:solidFill>
                  <a:schemeClr val="accent2">
                    <a:lumMod val="75000"/>
                  </a:schemeClr>
                </a:solidFill>
                <a:effectLst>
                  <a:outerShdw blurRad="38100" dist="38100" dir="2700000" algn="tl">
                    <a:srgbClr val="000000">
                      <a:alpha val="43137"/>
                    </a:srgbClr>
                  </a:outerShdw>
                </a:effectLst>
              </a:rPr>
              <a:t> Inspection</a:t>
            </a:r>
            <a:endParaRPr lang="it-IT" sz="1800" dirty="0"/>
          </a:p>
        </p:txBody>
      </p:sp>
      <p:sp>
        <p:nvSpPr>
          <p:cNvPr id="25" name="CasellaDiTesto 24">
            <a:extLst>
              <a:ext uri="{FF2B5EF4-FFF2-40B4-BE49-F238E27FC236}">
                <a16:creationId xmlns:a16="http://schemas.microsoft.com/office/drawing/2014/main" id="{881CB79C-6F1F-6506-FF42-0A20C88F6CBB}"/>
              </a:ext>
            </a:extLst>
          </p:cNvPr>
          <p:cNvSpPr txBox="1"/>
          <p:nvPr/>
        </p:nvSpPr>
        <p:spPr>
          <a:xfrm>
            <a:off x="2093678" y="2970016"/>
            <a:ext cx="8004641"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Non </a:t>
            </a:r>
            <a:r>
              <a:rPr lang="it-IT" sz="3600" dirty="0" err="1">
                <a:solidFill>
                  <a:schemeClr val="accent2">
                    <a:lumMod val="50000"/>
                  </a:schemeClr>
                </a:solidFill>
                <a:effectLst>
                  <a:outerShdw blurRad="38100" dist="38100" dir="2700000" algn="tl">
                    <a:srgbClr val="000000">
                      <a:alpha val="43137"/>
                    </a:srgbClr>
                  </a:outerShdw>
                </a:effectLst>
                <a:latin typeface="+mj-lt"/>
              </a:rPr>
              <a:t>Governmental</a:t>
            </a:r>
            <a:r>
              <a:rPr lang="it-IT" sz="3600" dirty="0">
                <a:solidFill>
                  <a:schemeClr val="accent2">
                    <a:lumMod val="50000"/>
                  </a:schemeClr>
                </a:solidFill>
                <a:effectLst>
                  <a:outerShdw blurRad="38100" dist="38100" dir="2700000" algn="tl">
                    <a:srgbClr val="000000">
                      <a:alpha val="43137"/>
                    </a:srgbClr>
                  </a:outerShdw>
                </a:effectLst>
                <a:latin typeface="+mj-lt"/>
              </a:rPr>
              <a:t> Partners</a:t>
            </a:r>
          </a:p>
        </p:txBody>
      </p:sp>
    </p:spTree>
    <p:extLst>
      <p:ext uri="{BB962C8B-B14F-4D97-AF65-F5344CB8AC3E}">
        <p14:creationId xmlns:p14="http://schemas.microsoft.com/office/powerpoint/2010/main" val="93994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41DA2D-4F2D-2691-4C87-B801EC9E49C2}"/>
              </a:ext>
            </a:extLst>
          </p:cNvPr>
          <p:cNvSpPr txBox="1"/>
          <p:nvPr/>
        </p:nvSpPr>
        <p:spPr>
          <a:xfrm>
            <a:off x="2805952" y="194670"/>
            <a:ext cx="6580094" cy="646331"/>
          </a:xfrm>
          <a:prstGeom prst="rect">
            <a:avLst/>
          </a:prstGeom>
          <a:noFill/>
        </p:spPr>
        <p:txBody>
          <a:bodyPr wrap="square">
            <a:spAutoFit/>
          </a:bodyPr>
          <a:lstStyle/>
          <a:p>
            <a:pPr algn="ct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r>
              <a:rPr lang="it-IT" sz="3600" dirty="0">
                <a:solidFill>
                  <a:schemeClr val="accent2">
                    <a:lumMod val="50000"/>
                  </a:schemeClr>
                </a:solidFill>
                <a:effectLst>
                  <a:outerShdw blurRad="38100" dist="38100" dir="2700000" algn="tl">
                    <a:srgbClr val="000000">
                      <a:alpha val="43137"/>
                    </a:srgbClr>
                  </a:outerShdw>
                </a:effectLst>
                <a:latin typeface="+mj-lt"/>
              </a:rPr>
              <a:t> in good standing</a:t>
            </a:r>
          </a:p>
        </p:txBody>
      </p:sp>
      <p:graphicFrame>
        <p:nvGraphicFramePr>
          <p:cNvPr id="6" name="Tabella 5">
            <a:extLst>
              <a:ext uri="{FF2B5EF4-FFF2-40B4-BE49-F238E27FC236}">
                <a16:creationId xmlns:a16="http://schemas.microsoft.com/office/drawing/2014/main" id="{1211565A-51A2-8C67-9291-C0E7EAE3A43A}"/>
              </a:ext>
            </a:extLst>
          </p:cNvPr>
          <p:cNvGraphicFramePr>
            <a:graphicFrameLocks noGrp="1"/>
          </p:cNvGraphicFramePr>
          <p:nvPr>
            <p:extLst>
              <p:ext uri="{D42A27DB-BD31-4B8C-83A1-F6EECF244321}">
                <p14:modId xmlns:p14="http://schemas.microsoft.com/office/powerpoint/2010/main" val="3717472215"/>
              </p:ext>
            </p:extLst>
          </p:nvPr>
        </p:nvGraphicFramePr>
        <p:xfrm>
          <a:off x="2368731" y="1663337"/>
          <a:ext cx="7061848" cy="3250828"/>
        </p:xfrm>
        <a:graphic>
          <a:graphicData uri="http://schemas.openxmlformats.org/drawingml/2006/table">
            <a:tbl>
              <a:tblPr firstRow="1" bandRow="1">
                <a:tableStyleId>{F5AB1C69-6EDB-4FF4-983F-18BD219EF322}</a:tableStyleId>
              </a:tblPr>
              <a:tblGrid>
                <a:gridCol w="989561">
                  <a:extLst>
                    <a:ext uri="{9D8B030D-6E8A-4147-A177-3AD203B41FA5}">
                      <a16:colId xmlns:a16="http://schemas.microsoft.com/office/drawing/2014/main" val="3012048643"/>
                    </a:ext>
                  </a:extLst>
                </a:gridCol>
                <a:gridCol w="757007">
                  <a:extLst>
                    <a:ext uri="{9D8B030D-6E8A-4147-A177-3AD203B41FA5}">
                      <a16:colId xmlns:a16="http://schemas.microsoft.com/office/drawing/2014/main" val="1045762855"/>
                    </a:ext>
                  </a:extLst>
                </a:gridCol>
                <a:gridCol w="816420">
                  <a:extLst>
                    <a:ext uri="{9D8B030D-6E8A-4147-A177-3AD203B41FA5}">
                      <a16:colId xmlns:a16="http://schemas.microsoft.com/office/drawing/2014/main" val="962243275"/>
                    </a:ext>
                  </a:extLst>
                </a:gridCol>
                <a:gridCol w="749810">
                  <a:extLst>
                    <a:ext uri="{9D8B030D-6E8A-4147-A177-3AD203B41FA5}">
                      <a16:colId xmlns:a16="http://schemas.microsoft.com/office/drawing/2014/main" val="2317546111"/>
                    </a:ext>
                  </a:extLst>
                </a:gridCol>
                <a:gridCol w="749810">
                  <a:extLst>
                    <a:ext uri="{9D8B030D-6E8A-4147-A177-3AD203B41FA5}">
                      <a16:colId xmlns:a16="http://schemas.microsoft.com/office/drawing/2014/main" val="278795601"/>
                    </a:ext>
                  </a:extLst>
                </a:gridCol>
                <a:gridCol w="749810">
                  <a:extLst>
                    <a:ext uri="{9D8B030D-6E8A-4147-A177-3AD203B41FA5}">
                      <a16:colId xmlns:a16="http://schemas.microsoft.com/office/drawing/2014/main" val="1859226086"/>
                    </a:ext>
                  </a:extLst>
                </a:gridCol>
                <a:gridCol w="749810">
                  <a:extLst>
                    <a:ext uri="{9D8B030D-6E8A-4147-A177-3AD203B41FA5}">
                      <a16:colId xmlns:a16="http://schemas.microsoft.com/office/drawing/2014/main" val="1646522037"/>
                    </a:ext>
                  </a:extLst>
                </a:gridCol>
                <a:gridCol w="749810">
                  <a:extLst>
                    <a:ext uri="{9D8B030D-6E8A-4147-A177-3AD203B41FA5}">
                      <a16:colId xmlns:a16="http://schemas.microsoft.com/office/drawing/2014/main" val="2641376050"/>
                    </a:ext>
                  </a:extLst>
                </a:gridCol>
                <a:gridCol w="749810">
                  <a:extLst>
                    <a:ext uri="{9D8B030D-6E8A-4147-A177-3AD203B41FA5}">
                      <a16:colId xmlns:a16="http://schemas.microsoft.com/office/drawing/2014/main" val="1410106344"/>
                    </a:ext>
                  </a:extLst>
                </a:gridCol>
              </a:tblGrid>
              <a:tr h="572130">
                <a:tc>
                  <a:txBody>
                    <a:bodyPr/>
                    <a:lstStyle/>
                    <a:p>
                      <a:pPr algn="ctr"/>
                      <a:br>
                        <a:rPr lang="it-IT" sz="900" dirty="0"/>
                      </a:br>
                      <a:r>
                        <a:rPr lang="it-IT" sz="900" dirty="0" err="1"/>
                        <a:t>Membeship</a:t>
                      </a:r>
                      <a:r>
                        <a:rPr lang="it-IT" sz="900" baseline="0" dirty="0"/>
                        <a:t> </a:t>
                      </a:r>
                      <a:r>
                        <a:rPr lang="it-IT" sz="900" baseline="0" dirty="0" err="1"/>
                        <a:t>type</a:t>
                      </a:r>
                      <a:endParaRPr lang="it-IT" sz="900" dirty="0"/>
                    </a:p>
                  </a:txBody>
                  <a:tcPr marL="51435" marR="51435" marT="25718" marB="25718"/>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GB" sz="900" kern="1200" dirty="0"/>
                        <a:t>2002*</a:t>
                      </a:r>
                      <a:endParaRPr lang="en-GB" sz="900" b="1" kern="1200" dirty="0">
                        <a:solidFill>
                          <a:schemeClr val="lt1"/>
                        </a:solidFill>
                        <a:latin typeface="+mn-lt"/>
                        <a:ea typeface="+mn-ea"/>
                        <a:cs typeface="+mn-cs"/>
                      </a:endParaRPr>
                    </a:p>
                  </a:txBody>
                  <a:tcPr marL="50623" marR="50623" marT="26325" marB="26325"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GB" sz="900" kern="1200" dirty="0"/>
                        <a:t>2005*</a:t>
                      </a:r>
                      <a:endParaRPr lang="en-GB" sz="900" b="1" kern="1200" dirty="0">
                        <a:solidFill>
                          <a:schemeClr val="lt1"/>
                        </a:solidFill>
                        <a:latin typeface="+mn-lt"/>
                        <a:ea typeface="+mn-ea"/>
                        <a:cs typeface="+mn-cs"/>
                      </a:endParaRPr>
                    </a:p>
                  </a:txBody>
                  <a:tcPr marL="50623" marR="50623" marT="26325" marB="26325"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GB" sz="900" kern="1200" dirty="0"/>
                        <a:t>2008*</a:t>
                      </a:r>
                      <a:endParaRPr lang="en-GB" sz="900" b="1" kern="1200" dirty="0">
                        <a:solidFill>
                          <a:schemeClr val="lt1"/>
                        </a:solidFill>
                        <a:latin typeface="+mn-lt"/>
                        <a:ea typeface="+mn-ea"/>
                        <a:cs typeface="+mn-cs"/>
                      </a:endParaRPr>
                    </a:p>
                  </a:txBody>
                  <a:tcPr marL="50623" marR="50623" marT="26325" marB="26325"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en-GB" sz="900" kern="1200" dirty="0"/>
                        <a:t>2011*</a:t>
                      </a:r>
                      <a:endParaRPr lang="en-GB" sz="900" b="1" kern="1200" dirty="0">
                        <a:solidFill>
                          <a:schemeClr val="lt1"/>
                        </a:solidFill>
                        <a:latin typeface="+mn-lt"/>
                        <a:ea typeface="+mn-ea"/>
                        <a:cs typeface="+mn-cs"/>
                      </a:endParaRPr>
                    </a:p>
                  </a:txBody>
                  <a:tcPr marL="50623" marR="50623" marT="26325" marB="26325"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lang="it-IT" sz="900" kern="1200" dirty="0"/>
                        <a:t>2014*</a:t>
                      </a:r>
                      <a:endParaRPr lang="it-IT" sz="900" b="1" kern="1200" dirty="0">
                        <a:solidFill>
                          <a:schemeClr val="lt1"/>
                        </a:solidFill>
                        <a:latin typeface="+mn-lt"/>
                        <a:ea typeface="+mn-ea"/>
                        <a:cs typeface="+mn-cs"/>
                      </a:endParaRPr>
                    </a:p>
                  </a:txBody>
                  <a:tcPr marL="50623" marR="50623" marT="26325" marB="26325" anchor="ctr" anchorCtr="1" horzOverflow="overflow"/>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br>
                        <a:rPr lang="it-IT" sz="1100" kern="1200" dirty="0"/>
                      </a:br>
                      <a:r>
                        <a:rPr lang="it-IT" sz="900" kern="1200" dirty="0"/>
                        <a:t>2017*</a:t>
                      </a:r>
                      <a:endParaRPr lang="it-IT" sz="900" b="1" kern="1200" dirty="0">
                        <a:solidFill>
                          <a:schemeClr val="lt1"/>
                        </a:solidFill>
                        <a:latin typeface="+mn-lt"/>
                        <a:ea typeface="+mn-ea"/>
                        <a:cs typeface="+mn-cs"/>
                      </a:endParaRPr>
                    </a:p>
                  </a:txBody>
                  <a:tcPr marL="51435" marR="51435" marT="25718" marB="25718"/>
                </a:tc>
                <a:tc>
                  <a:txBody>
                    <a:bodyPr/>
                    <a:lstStyle/>
                    <a:p>
                      <a:pPr algn="ctr"/>
                      <a:br>
                        <a:rPr lang="it-IT" sz="900" baseline="0" dirty="0"/>
                      </a:br>
                      <a:r>
                        <a:rPr lang="it-IT" sz="900" baseline="0" dirty="0"/>
                        <a:t>2021*</a:t>
                      </a:r>
                      <a:endParaRPr lang="it-IT" sz="900" dirty="0"/>
                    </a:p>
                  </a:txBody>
                  <a:tcPr marL="51435" marR="51435" marT="25718" marB="25718"/>
                </a:tc>
                <a:tc>
                  <a:txBody>
                    <a:bodyPr/>
                    <a:lstStyle/>
                    <a:p>
                      <a:pPr lvl="0" algn="ctr">
                        <a:buNone/>
                      </a:pPr>
                      <a:endParaRPr lang="it-IT" sz="900" b="1" dirty="0"/>
                    </a:p>
                    <a:p>
                      <a:pPr lvl="0" algn="ctr">
                        <a:buNone/>
                      </a:pPr>
                      <a:r>
                        <a:rPr lang="it-IT" sz="900" b="1" dirty="0"/>
                        <a:t>2023*</a:t>
                      </a:r>
                    </a:p>
                  </a:txBody>
                  <a:tcPr marL="51435" marR="51435" marT="25718" marB="25718"/>
                </a:tc>
                <a:extLst>
                  <a:ext uri="{0D108BD9-81ED-4DB2-BD59-A6C34878D82A}">
                    <a16:rowId xmlns:a16="http://schemas.microsoft.com/office/drawing/2014/main" val="1208925872"/>
                  </a:ext>
                </a:extLst>
              </a:tr>
              <a:tr h="287777">
                <a:tc>
                  <a:txBody>
                    <a:bodyPr/>
                    <a:lstStyle/>
                    <a:p>
                      <a:r>
                        <a:rPr lang="it-IT" sz="1100" dirty="0"/>
                        <a:t>Active</a:t>
                      </a:r>
                      <a:r>
                        <a:rPr lang="it-IT" sz="1100" baseline="0" dirty="0"/>
                        <a:t> (A)</a:t>
                      </a:r>
                      <a:endParaRPr lang="it-IT" sz="1100" dirty="0"/>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1,486</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1,536</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1,615</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1,565</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1,703</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1,676</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1,792</a:t>
                      </a:r>
                      <a:endParaRPr lang="it-IT" sz="900" b="1" dirty="0">
                        <a:solidFill>
                          <a:schemeClr val="bg1"/>
                        </a:solidFill>
                      </a:endParaRPr>
                    </a:p>
                  </a:txBody>
                  <a:tcPr marL="51435" marR="51435" marT="25718" marB="25718" anchor="ctr"/>
                </a:tc>
                <a:tc>
                  <a:txBody>
                    <a:bodyPr/>
                    <a:lstStyle/>
                    <a:p>
                      <a:pPr lvl="0" algn="ctr">
                        <a:buNone/>
                      </a:pPr>
                      <a:r>
                        <a:rPr lang="it-IT" sz="900" b="1" dirty="0"/>
                        <a:t>1,496</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1118786158"/>
                  </a:ext>
                </a:extLst>
              </a:tr>
              <a:tr h="287777">
                <a:tc>
                  <a:txBody>
                    <a:bodyPr/>
                    <a:lstStyle/>
                    <a:p>
                      <a:r>
                        <a:rPr lang="it-IT" sz="1100" dirty="0" err="1"/>
                        <a:t>Retired</a:t>
                      </a:r>
                      <a:r>
                        <a:rPr lang="it-IT" sz="1100" dirty="0"/>
                        <a:t> (R)</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22</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18</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6</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12</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14</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20</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28</a:t>
                      </a:r>
                      <a:endParaRPr lang="it-IT" sz="900" b="1" dirty="0">
                        <a:solidFill>
                          <a:schemeClr val="bg1"/>
                        </a:solidFill>
                      </a:endParaRPr>
                    </a:p>
                  </a:txBody>
                  <a:tcPr marL="51435" marR="51435" marT="25718" marB="25718" anchor="ctr"/>
                </a:tc>
                <a:tc>
                  <a:txBody>
                    <a:bodyPr/>
                    <a:lstStyle/>
                    <a:p>
                      <a:pPr lvl="0" algn="ctr">
                        <a:buNone/>
                      </a:pPr>
                      <a:r>
                        <a:rPr lang="it-IT" sz="900" b="1" dirty="0"/>
                        <a:t>29</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3954105200"/>
                  </a:ext>
                </a:extLst>
              </a:tr>
              <a:tr h="459117">
                <a:tc>
                  <a:txBody>
                    <a:bodyPr/>
                    <a:lstStyle/>
                    <a:p>
                      <a:r>
                        <a:rPr lang="it-IT" sz="1100" dirty="0" err="1"/>
                        <a:t>Honorary</a:t>
                      </a:r>
                      <a:r>
                        <a:rPr lang="it-IT" sz="1100" dirty="0"/>
                        <a:t> (H)</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26</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15</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19</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25</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26</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25</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25</a:t>
                      </a:r>
                      <a:endParaRPr lang="it-IT" sz="900" b="1" dirty="0">
                        <a:solidFill>
                          <a:schemeClr val="bg1"/>
                        </a:solidFill>
                      </a:endParaRPr>
                    </a:p>
                  </a:txBody>
                  <a:tcPr marL="51435" marR="51435" marT="25718" marB="25718" anchor="ctr"/>
                </a:tc>
                <a:tc>
                  <a:txBody>
                    <a:bodyPr/>
                    <a:lstStyle/>
                    <a:p>
                      <a:pPr lvl="0" algn="ctr">
                        <a:buNone/>
                      </a:pPr>
                      <a:r>
                        <a:rPr lang="it-IT" sz="900" b="1" dirty="0"/>
                        <a:t>27</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3099948668"/>
                  </a:ext>
                </a:extLst>
              </a:tr>
              <a:tr h="287777">
                <a:tc>
                  <a:txBody>
                    <a:bodyPr/>
                    <a:lstStyle/>
                    <a:p>
                      <a:r>
                        <a:rPr lang="it-IT" sz="1100" dirty="0" err="1"/>
                        <a:t>Emeritus</a:t>
                      </a:r>
                      <a:r>
                        <a:rPr lang="it-IT" sz="1100" dirty="0"/>
                        <a:t> (E)</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110</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119</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103</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145</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143</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218</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219</a:t>
                      </a:r>
                      <a:endParaRPr lang="it-IT" sz="900" b="1" dirty="0">
                        <a:solidFill>
                          <a:schemeClr val="bg1"/>
                        </a:solidFill>
                      </a:endParaRPr>
                    </a:p>
                  </a:txBody>
                  <a:tcPr marL="51435" marR="51435" marT="25718" marB="25718" anchor="ctr"/>
                </a:tc>
                <a:tc>
                  <a:txBody>
                    <a:bodyPr/>
                    <a:lstStyle/>
                    <a:p>
                      <a:pPr lvl="0" algn="ctr">
                        <a:buNone/>
                      </a:pPr>
                      <a:r>
                        <a:rPr lang="it-IT" sz="900" b="1" dirty="0"/>
                        <a:t>223</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3770036555"/>
                  </a:ext>
                </a:extLst>
              </a:tr>
              <a:tr h="459117">
                <a:tc>
                  <a:txBody>
                    <a:bodyPr/>
                    <a:lstStyle/>
                    <a:p>
                      <a:r>
                        <a:rPr lang="it-IT" sz="1100" dirty="0"/>
                        <a:t>Affiliate</a:t>
                      </a:r>
                      <a:r>
                        <a:rPr lang="it-IT" sz="1100" baseline="0" dirty="0"/>
                        <a:t> (AFF)</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27</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21</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21</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19</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17</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17</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25</a:t>
                      </a:r>
                      <a:endParaRPr lang="it-IT" sz="900" b="1" dirty="0">
                        <a:solidFill>
                          <a:schemeClr val="bg1"/>
                        </a:solidFill>
                      </a:endParaRPr>
                    </a:p>
                  </a:txBody>
                  <a:tcPr marL="51435" marR="51435" marT="25718" marB="25718" anchor="ctr"/>
                </a:tc>
                <a:tc>
                  <a:txBody>
                    <a:bodyPr/>
                    <a:lstStyle/>
                    <a:p>
                      <a:pPr lvl="0" algn="ctr">
                        <a:buNone/>
                      </a:pPr>
                      <a:r>
                        <a:rPr lang="it-IT" sz="900" b="1" dirty="0"/>
                        <a:t>19</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1007927471"/>
                  </a:ext>
                </a:extLst>
              </a:tr>
              <a:tr h="459117">
                <a:tc>
                  <a:txBody>
                    <a:bodyPr/>
                    <a:lstStyle/>
                    <a:p>
                      <a:r>
                        <a:rPr lang="it-IT" sz="1100" dirty="0" err="1"/>
                        <a:t>Sustaining</a:t>
                      </a:r>
                      <a:r>
                        <a:rPr lang="it-IT" sz="1100" dirty="0"/>
                        <a:t> (SUS)</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17</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18</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16</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17</a:t>
                      </a:r>
                      <a:endParaRPr kumimoji="0" lang="en-GB" sz="900" b="0" i="0" u="none" strike="noStrike" cap="none" normalizeH="0" baseline="0" dirty="0">
                        <a:ln>
                          <a:noFill/>
                        </a:ln>
                        <a:solidFill>
                          <a:schemeClr val="tx1"/>
                        </a:solidFill>
                        <a:effectLst/>
                        <a:latin typeface="+mn-l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kern="1200" cap="none" normalizeH="0" baseline="0" dirty="0">
                          <a:ln>
                            <a:noFill/>
                          </a:ln>
                          <a:effectLst/>
                        </a:rPr>
                        <a:t>18</a:t>
                      </a:r>
                      <a:endParaRPr kumimoji="0" lang="en-GB" sz="900" b="0" i="0" u="none" strike="noStrike" kern="1200" cap="none" normalizeH="0" baseline="0" dirty="0">
                        <a:ln>
                          <a:noFill/>
                        </a:ln>
                        <a:solidFill>
                          <a:schemeClr val="tx1"/>
                        </a:solidFill>
                        <a:effectLst/>
                        <a:latin typeface="+mn-lt"/>
                        <a:ea typeface="+mn-ea"/>
                        <a:cs typeface="+mn-cs"/>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20</a:t>
                      </a:r>
                      <a:endParaRPr kumimoji="0" lang="en-GB" sz="900" b="0" i="0" u="none" strike="noStrike" cap="none" normalizeH="0" baseline="0" dirty="0">
                        <a:ln>
                          <a:noFill/>
                        </a:ln>
                        <a:solidFill>
                          <a:schemeClr val="tx1"/>
                        </a:solidFill>
                        <a:effectLst/>
                        <a:latin typeface="+mj-lt"/>
                      </a:endParaRPr>
                    </a:p>
                  </a:txBody>
                  <a:tcPr marL="50632" marR="50632" marT="26330" marB="26330" anchor="ctr" anchorCtr="1" horzOverflow="overflow"/>
                </a:tc>
                <a:tc>
                  <a:txBody>
                    <a:bodyPr/>
                    <a:lstStyle/>
                    <a:p>
                      <a:pPr algn="ctr"/>
                      <a:r>
                        <a:rPr lang="it-IT" sz="900" dirty="0"/>
                        <a:t>18</a:t>
                      </a:r>
                      <a:endParaRPr lang="it-IT" sz="900" b="1" dirty="0">
                        <a:solidFill>
                          <a:schemeClr val="bg1"/>
                        </a:solidFill>
                      </a:endParaRPr>
                    </a:p>
                  </a:txBody>
                  <a:tcPr marL="51435" marR="51435" marT="25718" marB="25718" anchor="ctr"/>
                </a:tc>
                <a:tc>
                  <a:txBody>
                    <a:bodyPr/>
                    <a:lstStyle/>
                    <a:p>
                      <a:pPr lvl="0" algn="ctr">
                        <a:buNone/>
                      </a:pPr>
                      <a:r>
                        <a:rPr lang="it-IT" sz="900" b="1" dirty="0"/>
                        <a:t>13</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2366876"/>
                  </a:ext>
                </a:extLst>
              </a:tr>
              <a:tr h="438016">
                <a:tc>
                  <a:txBody>
                    <a:bodyPr/>
                    <a:lstStyle/>
                    <a:p>
                      <a:r>
                        <a:rPr lang="it-IT" sz="1100" dirty="0"/>
                        <a:t>Total</a:t>
                      </a:r>
                    </a:p>
                  </a:txBody>
                  <a:tcPr marL="51435" marR="51435" marT="25718" marB="25718"/>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1,688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u="none" strike="noStrike" cap="none" normalizeH="0" baseline="0" dirty="0">
                        <a:ln>
                          <a:noFill/>
                        </a:ln>
                        <a:effectLs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1,727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u="none" strike="noStrike" cap="none" normalizeH="0" baseline="0" dirty="0">
                        <a:ln>
                          <a:noFill/>
                        </a:ln>
                        <a:effectLst/>
                      </a:endParaRPr>
                    </a:p>
                  </a:txBody>
                  <a:tcPr marL="50623" marR="50623" marT="26325" marB="26325" anchor="ctr" anchorCtr="1" horzOverflow="overflow"/>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u="none" strike="noStrike" cap="none" normalizeH="0" baseline="0" dirty="0">
                          <a:ln>
                            <a:noFill/>
                          </a:ln>
                          <a:effectLst/>
                        </a:rPr>
                        <a:t>1,780</a:t>
                      </a:r>
                      <a:r>
                        <a:rPr lang="en-GB" sz="900" u="none" strike="noStrike" cap="none" normalizeH="0" baseline="0" dirty="0">
                          <a:ln>
                            <a:noFill/>
                          </a:ln>
                          <a:effectLst/>
                        </a:rPr>
                        <a:t> </a:t>
                      </a:r>
                      <a:endParaRPr kumimoji="0" lang="en-GB" sz="900" u="none" strike="noStrike" cap="none" normalizeH="0" baseline="0">
                        <a:ln>
                          <a:noFill/>
                        </a:ln>
                        <a:effectLst/>
                      </a:endParaRPr>
                    </a:p>
                  </a:txBody>
                  <a:tcPr marL="50623" marR="50623" marT="26325" marB="26325" anchor="ctr" anchorCtr="1" horzOverflow="overflow"/>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u="none" strike="noStrike" cap="none" normalizeH="0" baseline="0" dirty="0">
                          <a:ln>
                            <a:noFill/>
                          </a:ln>
                          <a:effectLst/>
                        </a:rPr>
                        <a:t>1,783</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900" u="none" strike="noStrike" cap="none" normalizeH="0" baseline="0" dirty="0">
                        <a:ln>
                          <a:noFill/>
                        </a:ln>
                        <a:effectLst/>
                      </a:endParaRPr>
                    </a:p>
                  </a:txBody>
                  <a:tcPr marL="50623" marR="50623" marT="26325" marB="26325" anchor="ctr" anchorCtr="1" horzOverflow="overflow"/>
                </a:tc>
                <a:tc>
                  <a:txBody>
                    <a:bodyPr/>
                    <a:lstStyle/>
                    <a:p>
                      <a:pPr marL="0" marR="0" lvl="0" indent="0" algn="ctr" rtl="0" eaLnBrk="1" fontAlgn="base" latinLnBrk="0" hangingPunct="1">
                        <a:lnSpc>
                          <a:spcPct val="100000"/>
                        </a:lnSpc>
                        <a:spcBef>
                          <a:spcPct val="20000"/>
                        </a:spcBef>
                        <a:spcAft>
                          <a:spcPct val="0"/>
                        </a:spcAft>
                        <a:buClrTx/>
                        <a:buSzTx/>
                        <a:buFontTx/>
                        <a:buNone/>
                      </a:pPr>
                      <a:r>
                        <a:rPr kumimoji="0" lang="en-GB" sz="900" u="none" strike="noStrike" kern="1200" cap="none" normalizeH="0" baseline="0" dirty="0">
                          <a:ln>
                            <a:noFill/>
                          </a:ln>
                          <a:effectLst/>
                        </a:rPr>
                        <a:t>1,921</a:t>
                      </a:r>
                      <a:r>
                        <a:rPr lang="en-GB" sz="900" u="none" strike="noStrike" kern="1200" cap="none" normalizeH="0" baseline="0" dirty="0">
                          <a:ln>
                            <a:noFill/>
                          </a:ln>
                          <a:effectLst/>
                        </a:rPr>
                        <a:t> </a:t>
                      </a:r>
                      <a:endParaRPr kumimoji="0" lang="en-GB" sz="900" u="none" strike="noStrike" kern="1200" cap="none" normalizeH="0" baseline="0">
                        <a:ln>
                          <a:noFill/>
                        </a:ln>
                        <a:effectLst/>
                      </a:endParaRPr>
                    </a:p>
                  </a:txBody>
                  <a:tcPr marL="50623" marR="50623" marT="26325" marB="26325"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900" u="none" strike="noStrike" cap="none" normalizeH="0" baseline="0" dirty="0">
                          <a:ln>
                            <a:noFill/>
                          </a:ln>
                          <a:effectLst/>
                        </a:rPr>
                        <a:t>1,976</a:t>
                      </a:r>
                      <a:br>
                        <a:rPr kumimoji="0" lang="en-GB" sz="900" u="none" strike="noStrike" cap="none" normalizeH="0" baseline="0" dirty="0">
                          <a:ln>
                            <a:noFill/>
                          </a:ln>
                          <a:effectLst/>
                        </a:rPr>
                      </a:br>
                      <a:endParaRPr kumimoji="0" lang="en-GB" sz="900" u="none" strike="noStrike" cap="none" normalizeH="0" baseline="0" dirty="0">
                        <a:ln>
                          <a:noFill/>
                        </a:ln>
                        <a:effectLst/>
                      </a:endParaRPr>
                    </a:p>
                  </a:txBody>
                  <a:tcPr marL="50632" marR="50632" marT="26330" marB="26330" anchor="ctr" anchorCtr="1" horzOverflow="overflow"/>
                </a:tc>
                <a:tc>
                  <a:txBody>
                    <a:bodyPr/>
                    <a:lstStyle/>
                    <a:p>
                      <a:pPr algn="ctr"/>
                      <a:r>
                        <a:rPr lang="it-IT" sz="900" dirty="0"/>
                        <a:t>2,107</a:t>
                      </a:r>
                      <a:br>
                        <a:rPr lang="it-IT" sz="900" dirty="0"/>
                      </a:br>
                      <a:endParaRPr lang="it-IT" sz="900" b="1" dirty="0">
                        <a:solidFill>
                          <a:srgbClr val="FFFFFF"/>
                        </a:solidFill>
                      </a:endParaRPr>
                    </a:p>
                  </a:txBody>
                  <a:tcPr marL="51435" marR="51435" marT="25718" marB="25718" anchor="ctr"/>
                </a:tc>
                <a:tc>
                  <a:txBody>
                    <a:bodyPr/>
                    <a:lstStyle/>
                    <a:p>
                      <a:pPr lvl="0" algn="ctr">
                        <a:buNone/>
                      </a:pPr>
                      <a:r>
                        <a:rPr lang="it-IT" sz="900" b="1" dirty="0"/>
                        <a:t>1,807</a:t>
                      </a:r>
                      <a:endParaRPr lang="it-IT" sz="900" b="1" dirty="0">
                        <a:solidFill>
                          <a:schemeClr val="bg1"/>
                        </a:solidFill>
                      </a:endParaRPr>
                    </a:p>
                  </a:txBody>
                  <a:tcPr marL="51435" marR="51435" marT="25718" marB="25718" anchor="ctr"/>
                </a:tc>
                <a:extLst>
                  <a:ext uri="{0D108BD9-81ED-4DB2-BD59-A6C34878D82A}">
                    <a16:rowId xmlns:a16="http://schemas.microsoft.com/office/drawing/2014/main" val="3041018998"/>
                  </a:ext>
                </a:extLst>
              </a:tr>
            </a:tbl>
          </a:graphicData>
        </a:graphic>
      </p:graphicFrame>
      <p:sp>
        <p:nvSpPr>
          <p:cNvPr id="8" name="CasellaDiTesto 7">
            <a:extLst>
              <a:ext uri="{FF2B5EF4-FFF2-40B4-BE49-F238E27FC236}">
                <a16:creationId xmlns:a16="http://schemas.microsoft.com/office/drawing/2014/main" id="{4E1B189F-364F-0A50-EAD6-B5F7B20070EA}"/>
              </a:ext>
            </a:extLst>
          </p:cNvPr>
          <p:cNvSpPr txBox="1"/>
          <p:nvPr/>
        </p:nvSpPr>
        <p:spPr>
          <a:xfrm>
            <a:off x="7456074" y="5214903"/>
            <a:ext cx="2795451" cy="246221"/>
          </a:xfrm>
          <a:prstGeom prst="rect">
            <a:avLst/>
          </a:prstGeom>
          <a:noFill/>
        </p:spPr>
        <p:txBody>
          <a:bodyPr wrap="square">
            <a:spAutoFit/>
          </a:bodyPr>
          <a:lstStyle/>
          <a:p>
            <a:r>
              <a:rPr lang="it-IT" sz="1000" i="1" dirty="0">
                <a:solidFill>
                  <a:schemeClr val="accent2">
                    <a:lumMod val="50000"/>
                  </a:schemeClr>
                </a:solidFill>
              </a:rPr>
              <a:t>*Data </a:t>
            </a:r>
            <a:r>
              <a:rPr lang="it-IT" sz="1000" i="1" dirty="0" err="1">
                <a:solidFill>
                  <a:schemeClr val="accent2">
                    <a:lumMod val="50000"/>
                  </a:schemeClr>
                </a:solidFill>
              </a:rPr>
              <a:t>refer</a:t>
            </a:r>
            <a:r>
              <a:rPr lang="it-IT" sz="1000" i="1" dirty="0">
                <a:solidFill>
                  <a:schemeClr val="accent2">
                    <a:lumMod val="50000"/>
                  </a:schemeClr>
                </a:solidFill>
              </a:rPr>
              <a:t> to the end of </a:t>
            </a:r>
            <a:r>
              <a:rPr lang="it-IT" sz="1000" i="1" dirty="0" err="1">
                <a:solidFill>
                  <a:schemeClr val="accent2">
                    <a:lumMod val="50000"/>
                  </a:schemeClr>
                </a:solidFill>
              </a:rPr>
              <a:t>each</a:t>
            </a:r>
            <a:r>
              <a:rPr lang="it-IT" sz="1000" i="1" dirty="0">
                <a:solidFill>
                  <a:schemeClr val="accent2">
                    <a:lumMod val="50000"/>
                  </a:schemeClr>
                </a:solidFill>
              </a:rPr>
              <a:t> </a:t>
            </a:r>
            <a:r>
              <a:rPr lang="it-IT" sz="1000" i="1" dirty="0" err="1">
                <a:solidFill>
                  <a:schemeClr val="accent2">
                    <a:lumMod val="50000"/>
                  </a:schemeClr>
                </a:solidFill>
              </a:rPr>
              <a:t>triennium</a:t>
            </a:r>
            <a:endParaRPr lang="it-IT" sz="1000" i="1" dirty="0">
              <a:solidFill>
                <a:schemeClr val="accent2">
                  <a:lumMod val="50000"/>
                </a:schemeClr>
              </a:solidFill>
            </a:endParaRPr>
          </a:p>
        </p:txBody>
      </p:sp>
    </p:spTree>
    <p:extLst>
      <p:ext uri="{BB962C8B-B14F-4D97-AF65-F5344CB8AC3E}">
        <p14:creationId xmlns:p14="http://schemas.microsoft.com/office/powerpoint/2010/main" val="266787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6DD01E-642E-FC9E-42C7-D99B6D47D854}"/>
              </a:ext>
            </a:extLst>
          </p:cNvPr>
          <p:cNvSpPr txBox="1"/>
          <p:nvPr/>
        </p:nvSpPr>
        <p:spPr>
          <a:xfrm>
            <a:off x="3048000" y="121041"/>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ADD254C2-F3EE-B14B-F503-5E9C0D0F35FA}"/>
              </a:ext>
            </a:extLst>
          </p:cNvPr>
          <p:cNvSpPr txBox="1"/>
          <p:nvPr/>
        </p:nvSpPr>
        <p:spPr>
          <a:xfrm>
            <a:off x="4572000" y="767372"/>
            <a:ext cx="3048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Geographical distribution</a:t>
            </a:r>
          </a:p>
        </p:txBody>
      </p:sp>
      <p:graphicFrame>
        <p:nvGraphicFramePr>
          <p:cNvPr id="6" name="Grafico 5">
            <a:extLst>
              <a:ext uri="{FF2B5EF4-FFF2-40B4-BE49-F238E27FC236}">
                <a16:creationId xmlns:a16="http://schemas.microsoft.com/office/drawing/2014/main" id="{78E8F081-72D1-3E3C-EF14-8D16E6E3132A}"/>
              </a:ext>
            </a:extLst>
          </p:cNvPr>
          <p:cNvGraphicFramePr>
            <a:graphicFrameLocks/>
          </p:cNvGraphicFramePr>
          <p:nvPr>
            <p:extLst>
              <p:ext uri="{D42A27DB-BD31-4B8C-83A1-F6EECF244321}">
                <p14:modId xmlns:p14="http://schemas.microsoft.com/office/powerpoint/2010/main" val="4275589401"/>
              </p:ext>
            </p:extLst>
          </p:nvPr>
        </p:nvGraphicFramePr>
        <p:xfrm>
          <a:off x="0" y="1690702"/>
          <a:ext cx="12192000" cy="51672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281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00119D-35CA-858F-13FF-AC55C27BC129}"/>
              </a:ext>
            </a:extLst>
          </p:cNvPr>
          <p:cNvSpPr txBox="1"/>
          <p:nvPr/>
        </p:nvSpPr>
        <p:spPr>
          <a:xfrm>
            <a:off x="3048000" y="344252"/>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E00977F1-491C-3A35-48B0-87F4B26F0711}"/>
              </a:ext>
            </a:extLst>
          </p:cNvPr>
          <p:cNvSpPr txBox="1"/>
          <p:nvPr/>
        </p:nvSpPr>
        <p:spPr>
          <a:xfrm>
            <a:off x="4796117" y="990583"/>
            <a:ext cx="2599765"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Members per country</a:t>
            </a:r>
          </a:p>
        </p:txBody>
      </p:sp>
      <p:graphicFrame>
        <p:nvGraphicFramePr>
          <p:cNvPr id="6" name="Tabella 5">
            <a:extLst>
              <a:ext uri="{FF2B5EF4-FFF2-40B4-BE49-F238E27FC236}">
                <a16:creationId xmlns:a16="http://schemas.microsoft.com/office/drawing/2014/main" id="{60868C01-FC12-BB70-A94C-52D2BA651CAC}"/>
              </a:ext>
            </a:extLst>
          </p:cNvPr>
          <p:cNvGraphicFramePr>
            <a:graphicFrameLocks noGrp="1"/>
          </p:cNvGraphicFramePr>
          <p:nvPr>
            <p:extLst>
              <p:ext uri="{D42A27DB-BD31-4B8C-83A1-F6EECF244321}">
                <p14:modId xmlns:p14="http://schemas.microsoft.com/office/powerpoint/2010/main" val="1285966862"/>
              </p:ext>
            </p:extLst>
          </p:nvPr>
        </p:nvGraphicFramePr>
        <p:xfrm>
          <a:off x="788893" y="2006246"/>
          <a:ext cx="10614213" cy="3672854"/>
        </p:xfrm>
        <a:graphic>
          <a:graphicData uri="http://schemas.openxmlformats.org/drawingml/2006/table">
            <a:tbl>
              <a:tblPr firstRow="1" bandRow="1">
                <a:tableStyleId>{5C22544A-7EE6-4342-B048-85BDC9FD1C3A}</a:tableStyleId>
              </a:tblPr>
              <a:tblGrid>
                <a:gridCol w="3579649">
                  <a:extLst>
                    <a:ext uri="{9D8B030D-6E8A-4147-A177-3AD203B41FA5}">
                      <a16:colId xmlns:a16="http://schemas.microsoft.com/office/drawing/2014/main" val="934941413"/>
                    </a:ext>
                  </a:extLst>
                </a:gridCol>
                <a:gridCol w="1767787">
                  <a:extLst>
                    <a:ext uri="{9D8B030D-6E8A-4147-A177-3AD203B41FA5}">
                      <a16:colId xmlns:a16="http://schemas.microsoft.com/office/drawing/2014/main" val="693638363"/>
                    </a:ext>
                  </a:extLst>
                </a:gridCol>
                <a:gridCol w="3498990">
                  <a:extLst>
                    <a:ext uri="{9D8B030D-6E8A-4147-A177-3AD203B41FA5}">
                      <a16:colId xmlns:a16="http://schemas.microsoft.com/office/drawing/2014/main" val="2268624392"/>
                    </a:ext>
                  </a:extLst>
                </a:gridCol>
                <a:gridCol w="1767787">
                  <a:extLst>
                    <a:ext uri="{9D8B030D-6E8A-4147-A177-3AD203B41FA5}">
                      <a16:colId xmlns:a16="http://schemas.microsoft.com/office/drawing/2014/main" val="2195673597"/>
                    </a:ext>
                  </a:extLst>
                </a:gridCol>
              </a:tblGrid>
              <a:tr h="475991">
                <a:tc>
                  <a:txBody>
                    <a:bodyPr/>
                    <a:lstStyle/>
                    <a:p>
                      <a:pPr>
                        <a:lnSpc>
                          <a:spcPct val="107000"/>
                        </a:lnSpc>
                        <a:spcAft>
                          <a:spcPts val="800"/>
                        </a:spcAft>
                      </a:pPr>
                      <a:r>
                        <a:rPr lang="it-IT" sz="2100" dirty="0">
                          <a:effectLst/>
                        </a:rPr>
                        <a:t>COUNTRY</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dirty="0">
                          <a:effectLst/>
                        </a:rPr>
                        <a:t>MEMBERS</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a:effectLst/>
                        </a:rPr>
                        <a:t>COUNTRY</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dirty="0">
                          <a:effectLst/>
                        </a:rPr>
                        <a:t>MEMBERS</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58335077"/>
                  </a:ext>
                </a:extLst>
              </a:tr>
              <a:tr h="475991">
                <a:tc>
                  <a:txBody>
                    <a:bodyPr/>
                    <a:lstStyle/>
                    <a:p>
                      <a:pPr>
                        <a:lnSpc>
                          <a:spcPct val="107000"/>
                        </a:lnSpc>
                        <a:spcAft>
                          <a:spcPts val="800"/>
                        </a:spcAft>
                      </a:pPr>
                      <a:r>
                        <a:rPr lang="en-GB" sz="2100" dirty="0">
                          <a:effectLst/>
                        </a:rPr>
                        <a:t>1. India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217</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a:effectLst/>
                        </a:rPr>
                        <a:t>7. South Africa </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54</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43530496"/>
                  </a:ext>
                </a:extLst>
              </a:tr>
              <a:tr h="475991">
                <a:tc>
                  <a:txBody>
                    <a:bodyPr/>
                    <a:lstStyle/>
                    <a:p>
                      <a:pPr>
                        <a:lnSpc>
                          <a:spcPct val="107000"/>
                        </a:lnSpc>
                        <a:spcAft>
                          <a:spcPts val="800"/>
                        </a:spcAft>
                      </a:pPr>
                      <a:r>
                        <a:rPr lang="en-GB" sz="2100" dirty="0">
                          <a:effectLst/>
                        </a:rPr>
                        <a:t>2. Morocco</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105</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a:effectLst/>
                        </a:rPr>
                        <a:t>8. P.R. China</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48</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2651609"/>
                  </a:ext>
                </a:extLst>
              </a:tr>
              <a:tr h="816908">
                <a:tc>
                  <a:txBody>
                    <a:bodyPr/>
                    <a:lstStyle/>
                    <a:p>
                      <a:pPr>
                        <a:lnSpc>
                          <a:spcPct val="107000"/>
                        </a:lnSpc>
                        <a:spcAft>
                          <a:spcPts val="800"/>
                        </a:spcAft>
                      </a:pPr>
                      <a:r>
                        <a:rPr lang="en-GB" sz="2100" dirty="0">
                          <a:effectLst/>
                        </a:rPr>
                        <a:t>3. USA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101</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2100" dirty="0">
                          <a:effectLst/>
                        </a:rPr>
                        <a:t>9. Australia </a:t>
                      </a:r>
                      <a:endParaRPr lang="it-IT" sz="2100" dirty="0">
                        <a:effectLst/>
                      </a:endParaRPr>
                    </a:p>
                    <a:p>
                      <a:pPr>
                        <a:lnSpc>
                          <a:spcPct val="107000"/>
                        </a:lnSpc>
                        <a:spcAft>
                          <a:spcPts val="800"/>
                        </a:spcAft>
                      </a:pPr>
                      <a:r>
                        <a:rPr lang="en-GB" sz="2100" dirty="0">
                          <a:effectLst/>
                        </a:rPr>
                        <a:t>    Finland</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43</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73775125"/>
                  </a:ext>
                </a:extLst>
              </a:tr>
              <a:tr h="475991">
                <a:tc>
                  <a:txBody>
                    <a:bodyPr/>
                    <a:lstStyle/>
                    <a:p>
                      <a:pPr>
                        <a:lnSpc>
                          <a:spcPct val="107000"/>
                        </a:lnSpc>
                        <a:spcAft>
                          <a:spcPts val="800"/>
                        </a:spcAft>
                      </a:pPr>
                      <a:r>
                        <a:rPr lang="en-GB" sz="2100" dirty="0">
                          <a:effectLst/>
                        </a:rPr>
                        <a:t>4. Italy</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90</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10. Peru</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42</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48719565"/>
                  </a:ext>
                </a:extLst>
              </a:tr>
              <a:tr h="475991">
                <a:tc>
                  <a:txBody>
                    <a:bodyPr/>
                    <a:lstStyle/>
                    <a:p>
                      <a:pPr>
                        <a:lnSpc>
                          <a:spcPct val="107000"/>
                        </a:lnSpc>
                        <a:spcAft>
                          <a:spcPts val="800"/>
                        </a:spcAft>
                      </a:pPr>
                      <a:r>
                        <a:rPr lang="en-GB" sz="2100" dirty="0">
                          <a:effectLst/>
                        </a:rPr>
                        <a:t>5. Japan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74</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11. Kenya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41</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87337356"/>
                  </a:ext>
                </a:extLst>
              </a:tr>
              <a:tr h="475991">
                <a:tc>
                  <a:txBody>
                    <a:bodyPr/>
                    <a:lstStyle/>
                    <a:p>
                      <a:pPr>
                        <a:lnSpc>
                          <a:spcPct val="107000"/>
                        </a:lnSpc>
                        <a:spcAft>
                          <a:spcPts val="800"/>
                        </a:spcAft>
                      </a:pPr>
                      <a:r>
                        <a:rPr lang="en-GB" sz="2100" dirty="0">
                          <a:effectLst/>
                        </a:rPr>
                        <a:t>6. Brazil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66</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12. Indonesia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40</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89120313"/>
                  </a:ext>
                </a:extLst>
              </a:tr>
            </a:tbl>
          </a:graphicData>
        </a:graphic>
      </p:graphicFrame>
      <p:sp>
        <p:nvSpPr>
          <p:cNvPr id="8" name="CasellaDiTesto 7">
            <a:extLst>
              <a:ext uri="{FF2B5EF4-FFF2-40B4-BE49-F238E27FC236}">
                <a16:creationId xmlns:a16="http://schemas.microsoft.com/office/drawing/2014/main" id="{FD5C65B0-8A35-57E1-1135-5BBB09FAD61D}"/>
              </a:ext>
            </a:extLst>
          </p:cNvPr>
          <p:cNvSpPr txBox="1"/>
          <p:nvPr/>
        </p:nvSpPr>
        <p:spPr>
          <a:xfrm>
            <a:off x="9592235" y="6202320"/>
            <a:ext cx="1810871" cy="246221"/>
          </a:xfrm>
          <a:prstGeom prst="rect">
            <a:avLst/>
          </a:prstGeom>
          <a:noFill/>
        </p:spPr>
        <p:txBody>
          <a:bodyPr wrap="square">
            <a:spAutoFit/>
          </a:bodyPr>
          <a:lstStyle/>
          <a:p>
            <a:r>
              <a:rPr lang="it-IT" sz="1000" dirty="0">
                <a:latin typeface="+mj-lt"/>
              </a:rPr>
              <a:t>Last update 31 </a:t>
            </a:r>
            <a:r>
              <a:rPr lang="it-IT" sz="1000" dirty="0" err="1">
                <a:latin typeface="+mj-lt"/>
              </a:rPr>
              <a:t>Dec</a:t>
            </a:r>
            <a:r>
              <a:rPr lang="it-IT" sz="1000" dirty="0">
                <a:latin typeface="+mj-lt"/>
              </a:rPr>
              <a:t> 2023</a:t>
            </a:r>
            <a:endParaRPr lang="en-GB" sz="1000" dirty="0">
              <a:latin typeface="+mj-lt"/>
            </a:endParaRPr>
          </a:p>
        </p:txBody>
      </p:sp>
    </p:spTree>
    <p:extLst>
      <p:ext uri="{BB962C8B-B14F-4D97-AF65-F5344CB8AC3E}">
        <p14:creationId xmlns:p14="http://schemas.microsoft.com/office/powerpoint/2010/main" val="83351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08A9A39-550F-8B7D-BD23-97A5046260B1}"/>
              </a:ext>
            </a:extLst>
          </p:cNvPr>
          <p:cNvSpPr txBox="1"/>
          <p:nvPr/>
        </p:nvSpPr>
        <p:spPr>
          <a:xfrm>
            <a:off x="3048000" y="290463"/>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934BC0F7-027E-2495-840B-15F298B718AD}"/>
              </a:ext>
            </a:extLst>
          </p:cNvPr>
          <p:cNvSpPr txBox="1"/>
          <p:nvPr/>
        </p:nvSpPr>
        <p:spPr>
          <a:xfrm>
            <a:off x="5118847" y="936794"/>
            <a:ext cx="1954306" cy="369332"/>
          </a:xfrm>
          <a:prstGeom prst="rect">
            <a:avLst/>
          </a:prstGeom>
          <a:noFill/>
        </p:spPr>
        <p:txBody>
          <a:bodyPr wrap="square">
            <a:spAutoFit/>
          </a:bodyPr>
          <a:lstStyle/>
          <a:p>
            <a:r>
              <a:rPr lang="en-US" sz="1800" dirty="0">
                <a:solidFill>
                  <a:srgbClr val="3477B2"/>
                </a:solidFill>
                <a:effectLst>
                  <a:outerShdw blurRad="38100" dist="38100" dir="2700000" algn="tl">
                    <a:srgbClr val="000000">
                      <a:alpha val="43137"/>
                    </a:srgbClr>
                  </a:outerShdw>
                </a:effectLst>
              </a:rPr>
              <a:t>GPD</a:t>
            </a:r>
            <a:r>
              <a:rPr lang="en-US" sz="1800" dirty="0">
                <a:solidFill>
                  <a:schemeClr val="accent2">
                    <a:lumMod val="75000"/>
                  </a:schemeClr>
                </a:solidFill>
                <a:effectLst>
                  <a:outerShdw blurRad="38100" dist="38100" dir="2700000" algn="tl">
                    <a:srgbClr val="000000">
                      <a:alpha val="43137"/>
                    </a:srgbClr>
                  </a:outerShdw>
                </a:effectLst>
              </a:rPr>
              <a:t> per capita</a:t>
            </a:r>
          </a:p>
        </p:txBody>
      </p:sp>
      <p:graphicFrame>
        <p:nvGraphicFramePr>
          <p:cNvPr id="11" name="Grafico 10">
            <a:extLst>
              <a:ext uri="{FF2B5EF4-FFF2-40B4-BE49-F238E27FC236}">
                <a16:creationId xmlns:a16="http://schemas.microsoft.com/office/drawing/2014/main" id="{ECDA2A9B-D774-419D-C077-899A4FBECE7E}"/>
              </a:ext>
            </a:extLst>
          </p:cNvPr>
          <p:cNvGraphicFramePr/>
          <p:nvPr>
            <p:extLst>
              <p:ext uri="{D42A27DB-BD31-4B8C-83A1-F6EECF244321}">
                <p14:modId xmlns:p14="http://schemas.microsoft.com/office/powerpoint/2010/main" val="1293372652"/>
              </p:ext>
            </p:extLst>
          </p:nvPr>
        </p:nvGraphicFramePr>
        <p:xfrm>
          <a:off x="810491" y="2576150"/>
          <a:ext cx="4475018" cy="2855017"/>
        </p:xfrm>
        <a:graphic>
          <a:graphicData uri="http://schemas.openxmlformats.org/drawingml/2006/chart">
            <c:chart xmlns:c="http://schemas.openxmlformats.org/drawingml/2006/chart" xmlns:r="http://schemas.openxmlformats.org/officeDocument/2006/relationships" r:id="rId2"/>
          </a:graphicData>
        </a:graphic>
      </p:graphicFrame>
      <p:sp>
        <p:nvSpPr>
          <p:cNvPr id="15" name="CasellaDiTesto 14">
            <a:extLst>
              <a:ext uri="{FF2B5EF4-FFF2-40B4-BE49-F238E27FC236}">
                <a16:creationId xmlns:a16="http://schemas.microsoft.com/office/drawing/2014/main" id="{B522F67F-BA81-F834-E7C9-C6F7D05F38D6}"/>
              </a:ext>
            </a:extLst>
          </p:cNvPr>
          <p:cNvSpPr txBox="1"/>
          <p:nvPr/>
        </p:nvSpPr>
        <p:spPr>
          <a:xfrm>
            <a:off x="6243945" y="5921206"/>
            <a:ext cx="5800110" cy="369331"/>
          </a:xfrm>
          <a:prstGeom prst="rect">
            <a:avLst/>
          </a:prstGeom>
          <a:noFill/>
        </p:spPr>
        <p:txBody>
          <a:bodyPr wrap="square">
            <a:spAutoFit/>
          </a:bodyPr>
          <a:lstStyle/>
          <a:p>
            <a:r>
              <a:rPr lang="it-IT" sz="1800" dirty="0" err="1">
                <a:latin typeface="+mn-lt"/>
              </a:rPr>
              <a:t>LMICs</a:t>
            </a:r>
            <a:r>
              <a:rPr lang="it-IT" sz="1800" dirty="0">
                <a:latin typeface="+mn-lt"/>
              </a:rPr>
              <a:t> </a:t>
            </a:r>
            <a:r>
              <a:rPr lang="it-IT" sz="1800" dirty="0" err="1">
                <a:latin typeface="+mn-lt"/>
              </a:rPr>
              <a:t>represent</a:t>
            </a:r>
            <a:r>
              <a:rPr lang="it-IT" sz="1800" dirty="0">
                <a:latin typeface="+mn-lt"/>
              </a:rPr>
              <a:t> </a:t>
            </a:r>
            <a:r>
              <a:rPr lang="it-IT" sz="1800" b="1" dirty="0">
                <a:latin typeface="+mn-lt"/>
              </a:rPr>
              <a:t>2/3</a:t>
            </a:r>
            <a:r>
              <a:rPr lang="it-IT" sz="1800" dirty="0">
                <a:latin typeface="+mn-lt"/>
              </a:rPr>
              <a:t> of the </a:t>
            </a:r>
            <a:r>
              <a:rPr lang="it-IT" sz="1800" dirty="0" err="1">
                <a:latin typeface="+mn-lt"/>
              </a:rPr>
              <a:t>total</a:t>
            </a:r>
            <a:r>
              <a:rPr lang="it-IT" sz="1800" dirty="0">
                <a:latin typeface="+mn-lt"/>
              </a:rPr>
              <a:t> ICOH membership</a:t>
            </a:r>
          </a:p>
        </p:txBody>
      </p:sp>
      <p:grpSp>
        <p:nvGrpSpPr>
          <p:cNvPr id="2" name="Gruppo 1">
            <a:extLst>
              <a:ext uri="{FF2B5EF4-FFF2-40B4-BE49-F238E27FC236}">
                <a16:creationId xmlns:a16="http://schemas.microsoft.com/office/drawing/2014/main" id="{AD4C8A69-E32B-BA12-FADB-CB60073A5BA6}"/>
              </a:ext>
            </a:extLst>
          </p:cNvPr>
          <p:cNvGrpSpPr/>
          <p:nvPr/>
        </p:nvGrpSpPr>
        <p:grpSpPr>
          <a:xfrm>
            <a:off x="7408161" y="2326475"/>
            <a:ext cx="3471678" cy="3458615"/>
            <a:chOff x="926977" y="2511141"/>
            <a:chExt cx="3471678" cy="3458615"/>
          </a:xfrm>
        </p:grpSpPr>
        <p:grpSp>
          <p:nvGrpSpPr>
            <p:cNvPr id="6" name="Gruppo 5">
              <a:extLst>
                <a:ext uri="{FF2B5EF4-FFF2-40B4-BE49-F238E27FC236}">
                  <a16:creationId xmlns:a16="http://schemas.microsoft.com/office/drawing/2014/main" id="{2B47DE80-AC1A-5077-9220-2CF0A125873F}"/>
                </a:ext>
              </a:extLst>
            </p:cNvPr>
            <p:cNvGrpSpPr/>
            <p:nvPr/>
          </p:nvGrpSpPr>
          <p:grpSpPr>
            <a:xfrm>
              <a:off x="926977" y="3159625"/>
              <a:ext cx="3471678" cy="2810131"/>
              <a:chOff x="1235969" y="3069833"/>
              <a:chExt cx="4628904" cy="3746841"/>
            </a:xfrm>
          </p:grpSpPr>
          <p:graphicFrame>
            <p:nvGraphicFramePr>
              <p:cNvPr id="7" name="Grafico 6">
                <a:extLst>
                  <a:ext uri="{FF2B5EF4-FFF2-40B4-BE49-F238E27FC236}">
                    <a16:creationId xmlns:a16="http://schemas.microsoft.com/office/drawing/2014/main" id="{A2A1A2DF-B3E2-248F-3A71-9719844A5C44}"/>
                  </a:ext>
                </a:extLst>
              </p:cNvPr>
              <p:cNvGraphicFramePr>
                <a:graphicFrameLocks/>
              </p:cNvGraphicFramePr>
              <p:nvPr/>
            </p:nvGraphicFramePr>
            <p:xfrm>
              <a:off x="1235969" y="306983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Fumetto: rettangolo 7">
                <a:extLst>
                  <a:ext uri="{FF2B5EF4-FFF2-40B4-BE49-F238E27FC236}">
                    <a16:creationId xmlns:a16="http://schemas.microsoft.com/office/drawing/2014/main" id="{625D463F-E6B6-325E-B505-9EE14FCF6A10}"/>
                  </a:ext>
                </a:extLst>
              </p:cNvPr>
              <p:cNvSpPr/>
              <p:nvPr/>
            </p:nvSpPr>
            <p:spPr>
              <a:xfrm>
                <a:off x="4950473" y="3069833"/>
                <a:ext cx="914400" cy="751677"/>
              </a:xfrm>
              <a:prstGeom prst="wedgeRectCallout">
                <a:avLst>
                  <a:gd name="adj1" fmla="val -68003"/>
                  <a:gd name="adj2" fmla="val 74473"/>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High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33%</a:t>
                </a:r>
              </a:p>
            </p:txBody>
          </p:sp>
          <p:sp>
            <p:nvSpPr>
              <p:cNvPr id="9" name="Fumetto: rettangolo 8">
                <a:extLst>
                  <a:ext uri="{FF2B5EF4-FFF2-40B4-BE49-F238E27FC236}">
                    <a16:creationId xmlns:a16="http://schemas.microsoft.com/office/drawing/2014/main" id="{411329A4-3776-6D38-0D7B-5128C9946E9B}"/>
                  </a:ext>
                </a:extLst>
              </p:cNvPr>
              <p:cNvSpPr/>
              <p:nvPr/>
            </p:nvSpPr>
            <p:spPr>
              <a:xfrm>
                <a:off x="1235969" y="3276696"/>
                <a:ext cx="914400" cy="751677"/>
              </a:xfrm>
              <a:prstGeom prst="wedgeRectCallout">
                <a:avLst>
                  <a:gd name="adj1" fmla="val 45193"/>
                  <a:gd name="adj2" fmla="val 76454"/>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Low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39%</a:t>
                </a:r>
              </a:p>
            </p:txBody>
          </p:sp>
          <p:sp>
            <p:nvSpPr>
              <p:cNvPr id="10" name="Fumetto: rettangolo 9">
                <a:extLst>
                  <a:ext uri="{FF2B5EF4-FFF2-40B4-BE49-F238E27FC236}">
                    <a16:creationId xmlns:a16="http://schemas.microsoft.com/office/drawing/2014/main" id="{84258E1B-3B80-1911-EAE8-462A45C71F8B}"/>
                  </a:ext>
                </a:extLst>
              </p:cNvPr>
              <p:cNvSpPr/>
              <p:nvPr/>
            </p:nvSpPr>
            <p:spPr>
              <a:xfrm>
                <a:off x="2106984" y="6064997"/>
                <a:ext cx="914400" cy="751677"/>
              </a:xfrm>
              <a:prstGeom prst="wedgeRectCallout">
                <a:avLst>
                  <a:gd name="adj1" fmla="val 64829"/>
                  <a:gd name="adj2" fmla="val -95376"/>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Middle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28%</a:t>
                </a:r>
              </a:p>
            </p:txBody>
          </p:sp>
        </p:grpSp>
        <p:sp>
          <p:nvSpPr>
            <p:cNvPr id="17" name="CasellaDiTesto 16">
              <a:extLst>
                <a:ext uri="{FF2B5EF4-FFF2-40B4-BE49-F238E27FC236}">
                  <a16:creationId xmlns:a16="http://schemas.microsoft.com/office/drawing/2014/main" id="{1BEC30B9-EEB0-B60B-6557-D6EFD4F5F8DC}"/>
                </a:ext>
              </a:extLst>
            </p:cNvPr>
            <p:cNvSpPr txBox="1"/>
            <p:nvPr/>
          </p:nvSpPr>
          <p:spPr>
            <a:xfrm>
              <a:off x="1825689" y="2511141"/>
              <a:ext cx="1631576" cy="369332"/>
            </a:xfrm>
            <a:prstGeom prst="rect">
              <a:avLst/>
            </a:prstGeom>
            <a:noFill/>
          </p:spPr>
          <p:txBody>
            <a:bodyPr wrap="square">
              <a:spAutoFit/>
            </a:bodyPr>
            <a:lstStyle/>
            <a:p>
              <a:r>
                <a:rPr lang="it-IT" sz="1800" dirty="0">
                  <a:solidFill>
                    <a:schemeClr val="accent1"/>
                  </a:solidFill>
                  <a:effectLst>
                    <a:outerShdw blurRad="38100" dist="38100" dir="2700000" algn="tl">
                      <a:srgbClr val="000000">
                        <a:alpha val="43137"/>
                      </a:srgbClr>
                    </a:outerShdw>
                  </a:effectLst>
                  <a:latin typeface="+mn-lt"/>
                </a:rPr>
                <a:t>31 </a:t>
              </a:r>
              <a:r>
                <a:rPr lang="it-IT" sz="1800" dirty="0" err="1">
                  <a:solidFill>
                    <a:schemeClr val="accent1"/>
                  </a:solidFill>
                  <a:effectLst>
                    <a:outerShdw blurRad="38100" dist="38100" dir="2700000" algn="tl">
                      <a:srgbClr val="000000">
                        <a:alpha val="43137"/>
                      </a:srgbClr>
                    </a:outerShdw>
                  </a:effectLst>
                  <a:latin typeface="+mn-lt"/>
                </a:rPr>
                <a:t>Dec</a:t>
              </a:r>
              <a:r>
                <a:rPr lang="it-IT" sz="1800" dirty="0">
                  <a:solidFill>
                    <a:schemeClr val="accent1"/>
                  </a:solidFill>
                  <a:effectLst>
                    <a:outerShdw blurRad="38100" dist="38100" dir="2700000" algn="tl">
                      <a:srgbClr val="000000">
                        <a:alpha val="43137"/>
                      </a:srgbClr>
                    </a:outerShdw>
                  </a:effectLst>
                  <a:latin typeface="+mn-lt"/>
                </a:rPr>
                <a:t> 2023</a:t>
              </a:r>
            </a:p>
          </p:txBody>
        </p:sp>
      </p:grpSp>
    </p:spTree>
    <p:extLst>
      <p:ext uri="{BB962C8B-B14F-4D97-AF65-F5344CB8AC3E}">
        <p14:creationId xmlns:p14="http://schemas.microsoft.com/office/powerpoint/2010/main" val="409444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34CA4E1-C242-6DCA-4A48-6FC878882685}"/>
              </a:ext>
            </a:extLst>
          </p:cNvPr>
          <p:cNvSpPr txBox="1"/>
          <p:nvPr/>
        </p:nvSpPr>
        <p:spPr>
          <a:xfrm>
            <a:off x="2761130" y="108831"/>
            <a:ext cx="6669740" cy="646331"/>
          </a:xfrm>
          <a:prstGeom prst="rect">
            <a:avLst/>
          </a:prstGeom>
          <a:noFill/>
        </p:spPr>
        <p:txBody>
          <a:bodyPr wrap="square">
            <a:spAutoFit/>
          </a:bodyPr>
          <a:lstStyle/>
          <a:p>
            <a:pPr algn="ctr"/>
            <a:r>
              <a:rPr lang="it-IT" sz="3600" dirty="0" err="1">
                <a:solidFill>
                  <a:schemeClr val="accent2">
                    <a:lumMod val="50000"/>
                  </a:schemeClr>
                </a:solidFill>
                <a:effectLst>
                  <a:outerShdw blurRad="38100" dist="38100" dir="2700000" algn="tl">
                    <a:srgbClr val="000000">
                      <a:alpha val="43137"/>
                    </a:srgbClr>
                  </a:outerShdw>
                </a:effectLst>
                <a:latin typeface="+mj-lt"/>
              </a:rPr>
              <a:t>Individual</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Member</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Profile</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79909C9C-69FB-41D5-AE63-AC2DAED40A24}"/>
              </a:ext>
            </a:extLst>
          </p:cNvPr>
          <p:cNvSpPr txBox="1"/>
          <p:nvPr/>
        </p:nvSpPr>
        <p:spPr>
          <a:xfrm>
            <a:off x="9699812" y="1297196"/>
            <a:ext cx="1703294"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Average age</a:t>
            </a:r>
          </a:p>
        </p:txBody>
      </p:sp>
      <p:sp>
        <p:nvSpPr>
          <p:cNvPr id="7" name="CasellaDiTesto 6">
            <a:extLst>
              <a:ext uri="{FF2B5EF4-FFF2-40B4-BE49-F238E27FC236}">
                <a16:creationId xmlns:a16="http://schemas.microsoft.com/office/drawing/2014/main" id="{D65542C9-D834-961E-E38C-C67F89134E90}"/>
              </a:ext>
            </a:extLst>
          </p:cNvPr>
          <p:cNvSpPr txBox="1"/>
          <p:nvPr/>
        </p:nvSpPr>
        <p:spPr>
          <a:xfrm>
            <a:off x="466165" y="1297196"/>
            <a:ext cx="1272988"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Profession</a:t>
            </a:r>
          </a:p>
        </p:txBody>
      </p:sp>
      <p:sp>
        <p:nvSpPr>
          <p:cNvPr id="9" name="CasellaDiTesto 8">
            <a:extLst>
              <a:ext uri="{FF2B5EF4-FFF2-40B4-BE49-F238E27FC236}">
                <a16:creationId xmlns:a16="http://schemas.microsoft.com/office/drawing/2014/main" id="{647D3737-9847-DE03-0D4A-E3201CF5541D}"/>
              </a:ext>
            </a:extLst>
          </p:cNvPr>
          <p:cNvSpPr txBox="1"/>
          <p:nvPr/>
        </p:nvSpPr>
        <p:spPr>
          <a:xfrm>
            <a:off x="9368118" y="3301870"/>
            <a:ext cx="2366682"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Gender distribution</a:t>
            </a:r>
          </a:p>
        </p:txBody>
      </p:sp>
      <p:graphicFrame>
        <p:nvGraphicFramePr>
          <p:cNvPr id="10" name="Grafico 19">
            <a:extLst>
              <a:ext uri="{FF2B5EF4-FFF2-40B4-BE49-F238E27FC236}">
                <a16:creationId xmlns:a16="http://schemas.microsoft.com/office/drawing/2014/main" id="{5B9AD419-9493-4C16-A75D-868C063D7984}"/>
              </a:ext>
            </a:extLst>
          </p:cNvPr>
          <p:cNvGraphicFramePr>
            <a:graphicFrameLocks/>
          </p:cNvGraphicFramePr>
          <p:nvPr>
            <p:extLst>
              <p:ext uri="{D42A27DB-BD31-4B8C-83A1-F6EECF244321}">
                <p14:modId xmlns:p14="http://schemas.microsoft.com/office/powerpoint/2010/main" val="1288938166"/>
              </p:ext>
            </p:extLst>
          </p:nvPr>
        </p:nvGraphicFramePr>
        <p:xfrm>
          <a:off x="9302137" y="3670510"/>
          <a:ext cx="2655887" cy="2143125"/>
        </p:xfrm>
        <a:graphic>
          <a:graphicData uri="http://schemas.openxmlformats.org/presentationml/2006/ole">
            <mc:AlternateContent xmlns:mc="http://schemas.openxmlformats.org/markup-compatibility/2006">
              <mc:Choice xmlns:v="urn:schemas-microsoft-com:vml" Requires="v">
                <p:oleObj name="Worksheet" r:id="rId2" imgW="3286288" imgH="2628746" progId="Excel.Sheet.8">
                  <p:embed/>
                </p:oleObj>
              </mc:Choice>
              <mc:Fallback>
                <p:oleObj name="Worksheet" r:id="rId2" imgW="3286288" imgH="2628746" progId="Excel.Sheet.8">
                  <p:embed/>
                  <p:pic>
                    <p:nvPicPr>
                      <p:cNvPr id="10" name="Grafico 19">
                        <a:extLst>
                          <a:ext uri="{FF2B5EF4-FFF2-40B4-BE49-F238E27FC236}">
                            <a16:creationId xmlns:a16="http://schemas.microsoft.com/office/drawing/2014/main" id="{5B9AD419-9493-4C16-A75D-868C063D7984}"/>
                          </a:ext>
                        </a:extLst>
                      </p:cNvPr>
                      <p:cNvPicPr>
                        <a:picLocks noChangeArrowheads="1"/>
                      </p:cNvPicPr>
                      <p:nvPr/>
                    </p:nvPicPr>
                    <p:blipFill>
                      <a:blip r:embed="rId3"/>
                      <a:srcRect/>
                      <a:stretch>
                        <a:fillRect/>
                      </a:stretch>
                    </p:blipFill>
                    <p:spPr bwMode="auto">
                      <a:xfrm>
                        <a:off x="9302137" y="3670510"/>
                        <a:ext cx="2655887" cy="2143125"/>
                      </a:xfrm>
                      <a:prstGeom prst="rect">
                        <a:avLst/>
                      </a:prstGeom>
                      <a:noFill/>
                      <a:ln>
                        <a:noFill/>
                      </a:ln>
                    </p:spPr>
                  </p:pic>
                </p:oleObj>
              </mc:Fallback>
            </mc:AlternateContent>
          </a:graphicData>
        </a:graphic>
      </p:graphicFrame>
      <p:sp>
        <p:nvSpPr>
          <p:cNvPr id="12" name="CasellaDiTesto 11">
            <a:extLst>
              <a:ext uri="{FF2B5EF4-FFF2-40B4-BE49-F238E27FC236}">
                <a16:creationId xmlns:a16="http://schemas.microsoft.com/office/drawing/2014/main" id="{E147409C-34AD-6C7B-1E9E-4897A922BB36}"/>
              </a:ext>
            </a:extLst>
          </p:cNvPr>
          <p:cNvSpPr txBox="1"/>
          <p:nvPr/>
        </p:nvSpPr>
        <p:spPr>
          <a:xfrm>
            <a:off x="9728744" y="6440777"/>
            <a:ext cx="1802674" cy="246221"/>
          </a:xfrm>
          <a:prstGeom prst="rect">
            <a:avLst/>
          </a:prstGeom>
          <a:noFill/>
        </p:spPr>
        <p:txBody>
          <a:bodyPr wrap="square">
            <a:spAutoFit/>
          </a:bodyPr>
          <a:lstStyle/>
          <a:p>
            <a:r>
              <a:rPr lang="it-IT" sz="1000" dirty="0">
                <a:latin typeface="+mj-lt"/>
              </a:rPr>
              <a:t>Last update 31 </a:t>
            </a:r>
            <a:r>
              <a:rPr lang="it-IT" sz="1000" dirty="0" err="1">
                <a:latin typeface="+mj-lt"/>
              </a:rPr>
              <a:t>Dec</a:t>
            </a:r>
            <a:r>
              <a:rPr lang="it-IT" sz="1000" dirty="0">
                <a:latin typeface="+mj-lt"/>
              </a:rPr>
              <a:t> 2023</a:t>
            </a:r>
            <a:endParaRPr lang="en-GB" sz="1000" dirty="0">
              <a:latin typeface="+mj-lt"/>
            </a:endParaRPr>
          </a:p>
        </p:txBody>
      </p:sp>
      <p:graphicFrame>
        <p:nvGraphicFramePr>
          <p:cNvPr id="13" name="Grafico 12">
            <a:extLst>
              <a:ext uri="{FF2B5EF4-FFF2-40B4-BE49-F238E27FC236}">
                <a16:creationId xmlns:a16="http://schemas.microsoft.com/office/drawing/2014/main" id="{EFCB4D87-4A2E-C107-0F31-7221182C5289}"/>
              </a:ext>
            </a:extLst>
          </p:cNvPr>
          <p:cNvGraphicFramePr>
            <a:graphicFrameLocks/>
          </p:cNvGraphicFramePr>
          <p:nvPr>
            <p:extLst>
              <p:ext uri="{D42A27DB-BD31-4B8C-83A1-F6EECF244321}">
                <p14:modId xmlns:p14="http://schemas.microsoft.com/office/powerpoint/2010/main" val="1876987221"/>
              </p:ext>
            </p:extLst>
          </p:nvPr>
        </p:nvGraphicFramePr>
        <p:xfrm>
          <a:off x="0" y="1666528"/>
          <a:ext cx="7216731" cy="5515761"/>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uppo 13">
            <a:extLst>
              <a:ext uri="{FF2B5EF4-FFF2-40B4-BE49-F238E27FC236}">
                <a16:creationId xmlns:a16="http://schemas.microsoft.com/office/drawing/2014/main" id="{CF625E02-6194-E62B-870E-9EAEA9F813B8}"/>
              </a:ext>
            </a:extLst>
          </p:cNvPr>
          <p:cNvGrpSpPr/>
          <p:nvPr/>
        </p:nvGrpSpPr>
        <p:grpSpPr>
          <a:xfrm>
            <a:off x="10100547" y="1785195"/>
            <a:ext cx="901824" cy="814015"/>
            <a:chOff x="9622306" y="1832840"/>
            <a:chExt cx="1202432" cy="1085353"/>
          </a:xfrm>
        </p:grpSpPr>
        <p:sp>
          <p:nvSpPr>
            <p:cNvPr id="15" name="Ovale 14">
              <a:extLst>
                <a:ext uri="{FF2B5EF4-FFF2-40B4-BE49-F238E27FC236}">
                  <a16:creationId xmlns:a16="http://schemas.microsoft.com/office/drawing/2014/main" id="{50D2FCE8-1664-D2B6-1671-E3D0EEAFC57B}"/>
                </a:ext>
              </a:extLst>
            </p:cNvPr>
            <p:cNvSpPr/>
            <p:nvPr/>
          </p:nvSpPr>
          <p:spPr>
            <a:xfrm>
              <a:off x="9622306" y="1832840"/>
              <a:ext cx="1202432" cy="1085353"/>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endParaRPr lang="en-US" altLang="it-IT" sz="2400" b="1" dirty="0">
                <a:solidFill>
                  <a:srgbClr val="3366CC"/>
                </a:solidFill>
                <a:effectLst>
                  <a:outerShdw blurRad="38100" dist="38100" dir="2700000" algn="tl">
                    <a:srgbClr val="C0C0C0"/>
                  </a:outerShdw>
                </a:effectLst>
                <a:latin typeface="+mj-lt"/>
              </a:endParaRPr>
            </a:p>
          </p:txBody>
        </p:sp>
        <p:sp>
          <p:nvSpPr>
            <p:cNvPr id="16" name="Rettangolo 15">
              <a:extLst>
                <a:ext uri="{FF2B5EF4-FFF2-40B4-BE49-F238E27FC236}">
                  <a16:creationId xmlns:a16="http://schemas.microsoft.com/office/drawing/2014/main" id="{5F597CE3-C471-4810-6E8E-1BFEE3ABC79F}"/>
                </a:ext>
              </a:extLst>
            </p:cNvPr>
            <p:cNvSpPr/>
            <p:nvPr/>
          </p:nvSpPr>
          <p:spPr>
            <a:xfrm>
              <a:off x="9743262" y="1913851"/>
              <a:ext cx="960520" cy="923330"/>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it-IT" sz="4050" b="1" cap="none" spc="0" dirty="0">
                  <a:ln>
                    <a:solidFill>
                      <a:schemeClr val="accent2">
                        <a:lumMod val="50000"/>
                      </a:schemeClr>
                    </a:solidFill>
                  </a:ln>
                  <a:solidFill>
                    <a:schemeClr val="accent3">
                      <a:lumMod val="75000"/>
                    </a:schemeClr>
                  </a:solidFill>
                  <a:effectLst/>
                  <a:latin typeface="Century Gothic" panose="020B0502020202020204" pitchFamily="34" charset="0"/>
                </a:rPr>
                <a:t>51</a:t>
              </a:r>
            </a:p>
          </p:txBody>
        </p:sp>
      </p:grpSp>
    </p:spTree>
    <p:extLst>
      <p:ext uri="{BB962C8B-B14F-4D97-AF65-F5344CB8AC3E}">
        <p14:creationId xmlns:p14="http://schemas.microsoft.com/office/powerpoint/2010/main" val="15388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Graphic spid="1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descr="Immagine che contiene Carattere, simbolo, logo, Elementi grafici&#10;&#10;Descrizione generata automaticamente">
            <a:extLst>
              <a:ext uri="{FF2B5EF4-FFF2-40B4-BE49-F238E27FC236}">
                <a16:creationId xmlns:a16="http://schemas.microsoft.com/office/drawing/2014/main" id="{56E1A98E-0DC8-7770-C708-34AEDE97FC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081" y="2966337"/>
            <a:ext cx="1954008" cy="549710"/>
          </a:xfrm>
          <a:prstGeom prst="rect">
            <a:avLst/>
          </a:prstGeom>
        </p:spPr>
      </p:pic>
      <p:pic>
        <p:nvPicPr>
          <p:cNvPr id="3" name="Immagine 2" descr="Immagine che contiene logo, Elementi grafici, Carattere, grafica&#10;&#10;Descrizione generata automaticamente">
            <a:extLst>
              <a:ext uri="{FF2B5EF4-FFF2-40B4-BE49-F238E27FC236}">
                <a16:creationId xmlns:a16="http://schemas.microsoft.com/office/drawing/2014/main" id="{92189782-7FFD-74C2-6E30-092E2068A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695" y="2870823"/>
            <a:ext cx="2131049" cy="740739"/>
          </a:xfrm>
          <a:prstGeom prst="rect">
            <a:avLst/>
          </a:prstGeom>
        </p:spPr>
      </p:pic>
      <p:pic>
        <p:nvPicPr>
          <p:cNvPr id="4" name="Immagine 3" descr="Immagine che contiene testo, Carattere, schermata, logo&#10;&#10;Descrizione generata automaticamente">
            <a:extLst>
              <a:ext uri="{FF2B5EF4-FFF2-40B4-BE49-F238E27FC236}">
                <a16:creationId xmlns:a16="http://schemas.microsoft.com/office/drawing/2014/main" id="{085ABBC7-CF71-E1BB-C8DA-96406FEEE7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55" t="11201" r="7255" b="13639"/>
          <a:stretch/>
        </p:blipFill>
        <p:spPr>
          <a:xfrm>
            <a:off x="4894878" y="4108617"/>
            <a:ext cx="2131049" cy="920618"/>
          </a:xfrm>
          <a:prstGeom prst="rect">
            <a:avLst/>
          </a:prstGeom>
        </p:spPr>
      </p:pic>
      <p:pic>
        <p:nvPicPr>
          <p:cNvPr id="6" name="Immagine 5" descr="Immagine che contiene testo, Carattere, tipografia, logo&#10;&#10;Descrizione generata automaticamente">
            <a:extLst>
              <a:ext uri="{FF2B5EF4-FFF2-40B4-BE49-F238E27FC236}">
                <a16:creationId xmlns:a16="http://schemas.microsoft.com/office/drawing/2014/main" id="{87C67785-E90E-4B9D-F544-154B6516EB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597" b="4663"/>
          <a:stretch/>
        </p:blipFill>
        <p:spPr>
          <a:xfrm>
            <a:off x="8487580" y="4056864"/>
            <a:ext cx="2131049" cy="924237"/>
          </a:xfrm>
          <a:prstGeom prst="rect">
            <a:avLst/>
          </a:prstGeom>
        </p:spPr>
      </p:pic>
      <p:pic>
        <p:nvPicPr>
          <p:cNvPr id="7" name="Immagine 6" descr="Immagine che contiene testo, Carattere, logo, Elementi grafici&#10;&#10;Descrizione generata automaticamente">
            <a:extLst>
              <a:ext uri="{FF2B5EF4-FFF2-40B4-BE49-F238E27FC236}">
                <a16:creationId xmlns:a16="http://schemas.microsoft.com/office/drawing/2014/main" id="{C2D4D9BF-EFFA-F491-4E2C-72E198E29D73}"/>
              </a:ext>
            </a:extLst>
          </p:cNvPr>
          <p:cNvPicPr>
            <a:picLocks noChangeAspect="1"/>
          </p:cNvPicPr>
          <p:nvPr/>
        </p:nvPicPr>
        <p:blipFill rotWithShape="1">
          <a:blip r:embed="rId6">
            <a:extLst>
              <a:ext uri="{28A0092B-C50C-407E-A947-70E740481C1C}">
                <a14:useLocalDpi xmlns:a14="http://schemas.microsoft.com/office/drawing/2010/main" val="0"/>
              </a:ext>
            </a:extLst>
          </a:blip>
          <a:srcRect l="8827" t="25040" r="10109" b="24316"/>
          <a:stretch/>
        </p:blipFill>
        <p:spPr>
          <a:xfrm>
            <a:off x="616125" y="4097870"/>
            <a:ext cx="2817100" cy="879990"/>
          </a:xfrm>
          <a:prstGeom prst="rect">
            <a:avLst/>
          </a:prstGeom>
        </p:spPr>
      </p:pic>
      <p:pic>
        <p:nvPicPr>
          <p:cNvPr id="8" name="Immagine 7" descr="Immagine che contiene testo, Carattere, bianco, logo&#10;&#10;Descrizione generata automaticamente">
            <a:extLst>
              <a:ext uri="{FF2B5EF4-FFF2-40B4-BE49-F238E27FC236}">
                <a16:creationId xmlns:a16="http://schemas.microsoft.com/office/drawing/2014/main" id="{359ED582-2686-4482-91BD-228FA2543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791" y="5727226"/>
            <a:ext cx="3775162" cy="540595"/>
          </a:xfrm>
          <a:prstGeom prst="rect">
            <a:avLst/>
          </a:prstGeom>
        </p:spPr>
      </p:pic>
      <p:pic>
        <p:nvPicPr>
          <p:cNvPr id="9" name="Immagine 8" descr="Immagine che contiene testo, Carattere, logo, Elementi grafici&#10;&#10;Descrizione generata automaticamente">
            <a:extLst>
              <a:ext uri="{FF2B5EF4-FFF2-40B4-BE49-F238E27FC236}">
                <a16:creationId xmlns:a16="http://schemas.microsoft.com/office/drawing/2014/main" id="{47E7DEC7-595D-9CC0-808A-F2A26C5065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69" t="23217" r="9208" b="21316"/>
          <a:stretch/>
        </p:blipFill>
        <p:spPr>
          <a:xfrm>
            <a:off x="3275577" y="2670710"/>
            <a:ext cx="1947386" cy="942587"/>
          </a:xfrm>
          <a:prstGeom prst="rect">
            <a:avLst/>
          </a:prstGeom>
        </p:spPr>
      </p:pic>
      <p:pic>
        <p:nvPicPr>
          <p:cNvPr id="10" name="Immagine 9" descr="Immagine che contiene schermata, Carattere, Elementi grafici, grafica&#10;&#10;Descrizione generata automaticamente">
            <a:extLst>
              <a:ext uri="{FF2B5EF4-FFF2-40B4-BE49-F238E27FC236}">
                <a16:creationId xmlns:a16="http://schemas.microsoft.com/office/drawing/2014/main" id="{7A923AE7-46F4-713A-E61E-0BED4E0DF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88" y="5763106"/>
            <a:ext cx="3775161" cy="507111"/>
          </a:xfrm>
          <a:prstGeom prst="rect">
            <a:avLst/>
          </a:prstGeom>
        </p:spPr>
      </p:pic>
      <p:pic>
        <p:nvPicPr>
          <p:cNvPr id="11" name="Immagine 10" descr="Immagine che contiene testo, biglietto da visita, Carattere, logo&#10;&#10;Descrizione generata automaticamente">
            <a:extLst>
              <a:ext uri="{FF2B5EF4-FFF2-40B4-BE49-F238E27FC236}">
                <a16:creationId xmlns:a16="http://schemas.microsoft.com/office/drawing/2014/main" id="{6A8D2DA2-647F-F7EC-C4BC-C746D8939D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669" b="7516"/>
          <a:stretch/>
        </p:blipFill>
        <p:spPr>
          <a:xfrm>
            <a:off x="8922436" y="5384367"/>
            <a:ext cx="2605299" cy="1078794"/>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5BAD5D1E-A549-709C-058F-622BE63E60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12" t="15101" r="7789" b="12505"/>
          <a:stretch/>
        </p:blipFill>
        <p:spPr>
          <a:xfrm>
            <a:off x="938974" y="1319187"/>
            <a:ext cx="2171402" cy="969170"/>
          </a:xfrm>
          <a:prstGeom prst="rect">
            <a:avLst/>
          </a:prstGeom>
        </p:spPr>
      </p:pic>
      <p:pic>
        <p:nvPicPr>
          <p:cNvPr id="13" name="Immagine 12" descr="Immagine che contiene logo, Carattere, Elementi grafici, cerchio&#10;&#10;Descrizione generata automaticamente">
            <a:extLst>
              <a:ext uri="{FF2B5EF4-FFF2-40B4-BE49-F238E27FC236}">
                <a16:creationId xmlns:a16="http://schemas.microsoft.com/office/drawing/2014/main" id="{BF081505-6F65-9A27-27B3-18BE3556290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529" r="20914"/>
          <a:stretch/>
        </p:blipFill>
        <p:spPr>
          <a:xfrm>
            <a:off x="3766108" y="1423801"/>
            <a:ext cx="966323" cy="854286"/>
          </a:xfrm>
          <a:prstGeom prst="rect">
            <a:avLst/>
          </a:prstGeom>
        </p:spPr>
      </p:pic>
      <p:pic>
        <p:nvPicPr>
          <p:cNvPr id="14" name="Immagine 13" descr="Immagine che contiene testo, Carattere, bianco, logo&#10;&#10;Descrizione generata automaticamente">
            <a:extLst>
              <a:ext uri="{FF2B5EF4-FFF2-40B4-BE49-F238E27FC236}">
                <a16:creationId xmlns:a16="http://schemas.microsoft.com/office/drawing/2014/main" id="{735B3053-FBDB-587D-CF2E-2653CD1211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184" b="27565"/>
          <a:stretch/>
        </p:blipFill>
        <p:spPr>
          <a:xfrm>
            <a:off x="5467834" y="1522723"/>
            <a:ext cx="3095781" cy="700442"/>
          </a:xfrm>
          <a:prstGeom prst="rect">
            <a:avLst/>
          </a:prstGeom>
        </p:spPr>
      </p:pic>
      <p:pic>
        <p:nvPicPr>
          <p:cNvPr id="15" name="Immagine 14" descr="Immagine che contiene testo, Carattere, schermata, logo&#10;&#10;Descrizione generata automaticamente">
            <a:extLst>
              <a:ext uri="{FF2B5EF4-FFF2-40B4-BE49-F238E27FC236}">
                <a16:creationId xmlns:a16="http://schemas.microsoft.com/office/drawing/2014/main" id="{E1DE0B97-5A31-6731-D171-D522D63B8F6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5596" b="16953"/>
          <a:stretch/>
        </p:blipFill>
        <p:spPr>
          <a:xfrm>
            <a:off x="9299018" y="1567496"/>
            <a:ext cx="1954008" cy="658988"/>
          </a:xfrm>
          <a:prstGeom prst="rect">
            <a:avLst/>
          </a:prstGeom>
        </p:spPr>
      </p:pic>
      <p:sp>
        <p:nvSpPr>
          <p:cNvPr id="17" name="CasellaDiTesto 16">
            <a:extLst>
              <a:ext uri="{FF2B5EF4-FFF2-40B4-BE49-F238E27FC236}">
                <a16:creationId xmlns:a16="http://schemas.microsoft.com/office/drawing/2014/main" id="{95DCC1D7-DD0D-94AE-F457-23411E4012EA}"/>
              </a:ext>
            </a:extLst>
          </p:cNvPr>
          <p:cNvSpPr txBox="1"/>
          <p:nvPr/>
        </p:nvSpPr>
        <p:spPr>
          <a:xfrm>
            <a:off x="3043695" y="228735"/>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t>
            </a:r>
            <a:r>
              <a:rPr lang="it-IT" sz="3600" dirty="0" err="1">
                <a:solidFill>
                  <a:schemeClr val="accent2">
                    <a:lumMod val="50000"/>
                  </a:schemeClr>
                </a:solidFill>
                <a:effectLst>
                  <a:outerShdw blurRad="38100" dist="38100" dir="2700000" algn="tl">
                    <a:srgbClr val="000000">
                      <a:alpha val="43137"/>
                    </a:srgbClr>
                  </a:outerShdw>
                </a:effectLst>
                <a:latin typeface="+mj-lt"/>
              </a:rPr>
              <a:t>Sustaining</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pic>
        <p:nvPicPr>
          <p:cNvPr id="19" name="Immagine 18" descr="Immagine che contiene testo, Carattere, logo, Elementi grafici&#10;&#10;Descrizione generata automaticamente">
            <a:extLst>
              <a:ext uri="{FF2B5EF4-FFF2-40B4-BE49-F238E27FC236}">
                <a16:creationId xmlns:a16="http://schemas.microsoft.com/office/drawing/2014/main" id="{B58A916A-07FD-42D6-7C3E-6ABBA1DB1A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0970" y="2644127"/>
            <a:ext cx="2380241" cy="969170"/>
          </a:xfrm>
          <a:prstGeom prst="rect">
            <a:avLst/>
          </a:prstGeom>
        </p:spPr>
      </p:pic>
    </p:spTree>
    <p:extLst>
      <p:ext uri="{BB962C8B-B14F-4D97-AF65-F5344CB8AC3E}">
        <p14:creationId xmlns:p14="http://schemas.microsoft.com/office/powerpoint/2010/main" val="260320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561CA16-6C9B-BCC7-7B2E-701004A02063}"/>
              </a:ext>
            </a:extLst>
          </p:cNvPr>
          <p:cNvSpPr txBox="1"/>
          <p:nvPr/>
        </p:nvSpPr>
        <p:spPr>
          <a:xfrm>
            <a:off x="3048000" y="254605"/>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Affiliate </a:t>
            </a: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pic>
        <p:nvPicPr>
          <p:cNvPr id="4" name="Immagine 3" descr="Immagine che contiene testo, Carattere, logo, bianco&#10;&#10;Descrizione generata automaticamente">
            <a:extLst>
              <a:ext uri="{FF2B5EF4-FFF2-40B4-BE49-F238E27FC236}">
                <a16:creationId xmlns:a16="http://schemas.microsoft.com/office/drawing/2014/main" id="{3154CFA1-ED58-85EF-8DEE-E3110345D5D6}"/>
              </a:ext>
            </a:extLst>
          </p:cNvPr>
          <p:cNvPicPr>
            <a:picLocks noChangeAspect="1"/>
          </p:cNvPicPr>
          <p:nvPr/>
        </p:nvPicPr>
        <p:blipFill rotWithShape="1">
          <a:blip r:embed="rId2">
            <a:extLst>
              <a:ext uri="{28A0092B-C50C-407E-A947-70E740481C1C}">
                <a14:useLocalDpi xmlns:a14="http://schemas.microsoft.com/office/drawing/2010/main" val="0"/>
              </a:ext>
            </a:extLst>
          </a:blip>
          <a:srcRect l="8400" t="11114" r="6615" b="15112"/>
          <a:stretch/>
        </p:blipFill>
        <p:spPr>
          <a:xfrm>
            <a:off x="4410376" y="1271017"/>
            <a:ext cx="2258027" cy="980091"/>
          </a:xfrm>
          <a:prstGeom prst="rect">
            <a:avLst/>
          </a:prstGeom>
        </p:spPr>
      </p:pic>
      <p:pic>
        <p:nvPicPr>
          <p:cNvPr id="5" name="Immagine 4" descr="Immagine che contiene testo, logo, Marchio, simbolo&#10;&#10;Descrizione generata automaticamente">
            <a:extLst>
              <a:ext uri="{FF2B5EF4-FFF2-40B4-BE49-F238E27FC236}">
                <a16:creationId xmlns:a16="http://schemas.microsoft.com/office/drawing/2014/main" id="{2750D78D-2A86-E118-D8BF-129FDC58B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40" r="19517"/>
          <a:stretch/>
        </p:blipFill>
        <p:spPr>
          <a:xfrm>
            <a:off x="2698675" y="1274734"/>
            <a:ext cx="1184783" cy="980091"/>
          </a:xfrm>
          <a:prstGeom prst="rect">
            <a:avLst/>
          </a:prstGeom>
        </p:spPr>
      </p:pic>
      <p:pic>
        <p:nvPicPr>
          <p:cNvPr id="6" name="Immagine 5" descr="Immagine che contiene Carattere, testo, logo, Elementi grafici&#10;&#10;Descrizione generata automaticamente">
            <a:extLst>
              <a:ext uri="{FF2B5EF4-FFF2-40B4-BE49-F238E27FC236}">
                <a16:creationId xmlns:a16="http://schemas.microsoft.com/office/drawing/2014/main" id="{93E2EA74-FB18-42DD-BE9D-7013E7CB9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7072" y="1295605"/>
            <a:ext cx="1911006" cy="955503"/>
          </a:xfrm>
          <a:prstGeom prst="rect">
            <a:avLst/>
          </a:prstGeom>
        </p:spPr>
      </p:pic>
      <p:pic>
        <p:nvPicPr>
          <p:cNvPr id="7" name="Immagine 6" descr="Immagine che contiene logo, Elementi grafici, clipart, grafica&#10;&#10;Descrizione generata automaticamente">
            <a:extLst>
              <a:ext uri="{FF2B5EF4-FFF2-40B4-BE49-F238E27FC236}">
                <a16:creationId xmlns:a16="http://schemas.microsoft.com/office/drawing/2014/main" id="{1485433A-AE37-5CE7-B46E-085584D9CF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66" r="17840"/>
          <a:stretch/>
        </p:blipFill>
        <p:spPr>
          <a:xfrm>
            <a:off x="9971986" y="3938162"/>
            <a:ext cx="1561284" cy="1241200"/>
          </a:xfrm>
          <a:prstGeom prst="rect">
            <a:avLst/>
          </a:prstGeom>
        </p:spPr>
      </p:pic>
      <p:pic>
        <p:nvPicPr>
          <p:cNvPr id="8" name="Immagine 7" descr="Immagine che contiene simbolo, logo, clipart, Elementi grafici&#10;&#10;Descrizione generata automaticamente">
            <a:extLst>
              <a:ext uri="{FF2B5EF4-FFF2-40B4-BE49-F238E27FC236}">
                <a16:creationId xmlns:a16="http://schemas.microsoft.com/office/drawing/2014/main" id="{D6BDD5D6-44A2-A97C-B95A-6A62E20A9DD7}"/>
              </a:ext>
            </a:extLst>
          </p:cNvPr>
          <p:cNvPicPr>
            <a:picLocks noChangeAspect="1"/>
          </p:cNvPicPr>
          <p:nvPr/>
        </p:nvPicPr>
        <p:blipFill rotWithShape="1">
          <a:blip r:embed="rId6">
            <a:extLst>
              <a:ext uri="{28A0092B-C50C-407E-A947-70E740481C1C}">
                <a14:useLocalDpi xmlns:a14="http://schemas.microsoft.com/office/drawing/2010/main" val="0"/>
              </a:ext>
            </a:extLst>
          </a:blip>
          <a:srcRect l="30425" t="20875" r="30442" b="10825"/>
          <a:stretch/>
        </p:blipFill>
        <p:spPr>
          <a:xfrm>
            <a:off x="10160092" y="2551251"/>
            <a:ext cx="1170157" cy="1021143"/>
          </a:xfrm>
          <a:prstGeom prst="rect">
            <a:avLst/>
          </a:prstGeom>
        </p:spPr>
      </p:pic>
      <p:pic>
        <p:nvPicPr>
          <p:cNvPr id="9" name="Immagine 8" descr="Immagine che contiene testo, logo, Carattere, fiore&#10;&#10;Descrizione generata automaticamente">
            <a:extLst>
              <a:ext uri="{FF2B5EF4-FFF2-40B4-BE49-F238E27FC236}">
                <a16:creationId xmlns:a16="http://schemas.microsoft.com/office/drawing/2014/main" id="{941B5B8E-E710-C943-4C8C-AD9743519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5944" y="2481962"/>
            <a:ext cx="2629475" cy="1314738"/>
          </a:xfrm>
          <a:prstGeom prst="rect">
            <a:avLst/>
          </a:prstGeom>
        </p:spPr>
      </p:pic>
      <p:pic>
        <p:nvPicPr>
          <p:cNvPr id="10" name="Immagine 9" descr="Immagine che contiene Carattere, logo, Elementi grafici, simbolo&#10;&#10;Descrizione generata automaticamente">
            <a:extLst>
              <a:ext uri="{FF2B5EF4-FFF2-40B4-BE49-F238E27FC236}">
                <a16:creationId xmlns:a16="http://schemas.microsoft.com/office/drawing/2014/main" id="{BDD34E17-A6FB-9AE9-1B71-CFF742123254}"/>
              </a:ext>
            </a:extLst>
          </p:cNvPr>
          <p:cNvPicPr>
            <a:picLocks noChangeAspect="1"/>
          </p:cNvPicPr>
          <p:nvPr/>
        </p:nvPicPr>
        <p:blipFill rotWithShape="1">
          <a:blip r:embed="rId8">
            <a:extLst>
              <a:ext uri="{28A0092B-C50C-407E-A947-70E740481C1C}">
                <a14:useLocalDpi xmlns:a14="http://schemas.microsoft.com/office/drawing/2010/main" val="0"/>
              </a:ext>
            </a:extLst>
          </a:blip>
          <a:srcRect l="27832" r="27850"/>
          <a:stretch/>
        </p:blipFill>
        <p:spPr>
          <a:xfrm>
            <a:off x="8116358" y="2425699"/>
            <a:ext cx="1173537" cy="1323975"/>
          </a:xfrm>
          <a:prstGeom prst="rect">
            <a:avLst/>
          </a:prstGeom>
        </p:spPr>
      </p:pic>
      <p:pic>
        <p:nvPicPr>
          <p:cNvPr id="11" name="Immagine 10" descr="Immagine che contiene logo, Elementi grafici, simbolo&#10;&#10;Descrizione generata automaticamente">
            <a:extLst>
              <a:ext uri="{FF2B5EF4-FFF2-40B4-BE49-F238E27FC236}">
                <a16:creationId xmlns:a16="http://schemas.microsoft.com/office/drawing/2014/main" id="{3382A856-FD93-FC23-E69F-CCB6F26A35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093" r="25751"/>
          <a:stretch/>
        </p:blipFill>
        <p:spPr>
          <a:xfrm>
            <a:off x="8116358" y="4030201"/>
            <a:ext cx="1223400" cy="1172819"/>
          </a:xfrm>
          <a:prstGeom prst="rect">
            <a:avLst/>
          </a:prstGeom>
        </p:spPr>
      </p:pic>
      <p:pic>
        <p:nvPicPr>
          <p:cNvPr id="12" name="Immagine 11" descr="Immagine che contiene logo, testo, Carattere, Marchio&#10;&#10;Descrizione generata automaticamente">
            <a:extLst>
              <a:ext uri="{FF2B5EF4-FFF2-40B4-BE49-F238E27FC236}">
                <a16:creationId xmlns:a16="http://schemas.microsoft.com/office/drawing/2014/main" id="{0B262AFB-F9AD-F49E-9EEF-8D6EF0C0E8DC}"/>
              </a:ext>
            </a:extLst>
          </p:cNvPr>
          <p:cNvPicPr>
            <a:picLocks noChangeAspect="1"/>
          </p:cNvPicPr>
          <p:nvPr/>
        </p:nvPicPr>
        <p:blipFill rotWithShape="1">
          <a:blip r:embed="rId10">
            <a:extLst>
              <a:ext uri="{28A0092B-C50C-407E-A947-70E740481C1C}">
                <a14:useLocalDpi xmlns:a14="http://schemas.microsoft.com/office/drawing/2010/main" val="0"/>
              </a:ext>
            </a:extLst>
          </a:blip>
          <a:srcRect l="10811" t="14724" r="12441" b="17229"/>
          <a:stretch/>
        </p:blipFill>
        <p:spPr>
          <a:xfrm>
            <a:off x="5148874" y="4082535"/>
            <a:ext cx="2449585" cy="1085950"/>
          </a:xfrm>
          <a:prstGeom prst="rect">
            <a:avLst/>
          </a:prstGeom>
        </p:spPr>
      </p:pic>
      <p:pic>
        <p:nvPicPr>
          <p:cNvPr id="13" name="Immagine 12" descr="Immagine che contiene testo, logo, Carattere, Marchio">
            <a:extLst>
              <a:ext uri="{FF2B5EF4-FFF2-40B4-BE49-F238E27FC236}">
                <a16:creationId xmlns:a16="http://schemas.microsoft.com/office/drawing/2014/main" id="{DD2C7027-CC3F-8D72-6428-5AFA510DBCAA}"/>
              </a:ext>
            </a:extLst>
          </p:cNvPr>
          <p:cNvPicPr>
            <a:picLocks noChangeAspect="1"/>
          </p:cNvPicPr>
          <p:nvPr/>
        </p:nvPicPr>
        <p:blipFill rotWithShape="1">
          <a:blip r:embed="rId11">
            <a:extLst>
              <a:ext uri="{28A0092B-C50C-407E-A947-70E740481C1C}">
                <a14:useLocalDpi xmlns:a14="http://schemas.microsoft.com/office/drawing/2010/main" val="0"/>
              </a:ext>
            </a:extLst>
          </a:blip>
          <a:srcRect l="14637" r="14186"/>
          <a:stretch/>
        </p:blipFill>
        <p:spPr>
          <a:xfrm>
            <a:off x="2796817" y="3983928"/>
            <a:ext cx="1884731" cy="1323975"/>
          </a:xfrm>
          <a:prstGeom prst="rect">
            <a:avLst/>
          </a:prstGeom>
        </p:spPr>
      </p:pic>
      <p:pic>
        <p:nvPicPr>
          <p:cNvPr id="14" name="Immagine 13">
            <a:extLst>
              <a:ext uri="{FF2B5EF4-FFF2-40B4-BE49-F238E27FC236}">
                <a16:creationId xmlns:a16="http://schemas.microsoft.com/office/drawing/2014/main" id="{27904F4C-9A31-11BE-C30E-AB29A67DE1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666" y="2551251"/>
            <a:ext cx="1125704" cy="1184240"/>
          </a:xfrm>
          <a:prstGeom prst="rect">
            <a:avLst/>
          </a:prstGeom>
        </p:spPr>
      </p:pic>
      <p:pic>
        <p:nvPicPr>
          <p:cNvPr id="15" name="Immagine 14" descr="Immagine che contiene testo, logo, Carattere, simbolo&#10;&#10;Descrizione generata automaticamente">
            <a:extLst>
              <a:ext uri="{FF2B5EF4-FFF2-40B4-BE49-F238E27FC236}">
                <a16:creationId xmlns:a16="http://schemas.microsoft.com/office/drawing/2014/main" id="{7E9F60C3-3731-A327-DCE4-0ADADF6621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0805" y="4091235"/>
            <a:ext cx="1050752" cy="1050752"/>
          </a:xfrm>
          <a:prstGeom prst="rect">
            <a:avLst/>
          </a:prstGeom>
        </p:spPr>
      </p:pic>
      <p:pic>
        <p:nvPicPr>
          <p:cNvPr id="16" name="Immagine 15" descr="Immagine che contiene simbolo, logo, Elementi grafici, Carattere&#10;&#10;Descrizione generata automaticamente">
            <a:extLst>
              <a:ext uri="{FF2B5EF4-FFF2-40B4-BE49-F238E27FC236}">
                <a16:creationId xmlns:a16="http://schemas.microsoft.com/office/drawing/2014/main" id="{80B9F42B-6842-949D-A31B-CFFA68D9CA1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323" t="4565" r="23879" b="6310"/>
          <a:stretch/>
        </p:blipFill>
        <p:spPr>
          <a:xfrm>
            <a:off x="6037638" y="2560671"/>
            <a:ext cx="1208523" cy="1060157"/>
          </a:xfrm>
          <a:prstGeom prst="rect">
            <a:avLst/>
          </a:prstGeom>
        </p:spPr>
      </p:pic>
      <p:pic>
        <p:nvPicPr>
          <p:cNvPr id="17" name="Immagine 16" descr="Immagine che contiene logo, Elementi grafici, grafica, simbolo&#10;&#10;Descrizione generata automaticamente">
            <a:extLst>
              <a:ext uri="{FF2B5EF4-FFF2-40B4-BE49-F238E27FC236}">
                <a16:creationId xmlns:a16="http://schemas.microsoft.com/office/drawing/2014/main" id="{50258310-6CDF-9A03-CC96-9EBC19136BC9}"/>
              </a:ext>
            </a:extLst>
          </p:cNvPr>
          <p:cNvPicPr>
            <a:picLocks noChangeAspect="1"/>
          </p:cNvPicPr>
          <p:nvPr/>
        </p:nvPicPr>
        <p:blipFill rotWithShape="1">
          <a:blip r:embed="rId15">
            <a:extLst>
              <a:ext uri="{28A0092B-C50C-407E-A947-70E740481C1C}">
                <a14:useLocalDpi xmlns:a14="http://schemas.microsoft.com/office/drawing/2010/main" val="0"/>
              </a:ext>
            </a:extLst>
          </a:blip>
          <a:srcRect l="30645" r="27389"/>
          <a:stretch/>
        </p:blipFill>
        <p:spPr>
          <a:xfrm>
            <a:off x="736666" y="1051115"/>
            <a:ext cx="1099031" cy="1288643"/>
          </a:xfrm>
          <a:prstGeom prst="rect">
            <a:avLst/>
          </a:prstGeom>
        </p:spPr>
      </p:pic>
      <p:pic>
        <p:nvPicPr>
          <p:cNvPr id="18" name="Immagine 17" descr="Immagine che contiene simbolo, emblema, logo, cresta&#10;&#10;Descrizione generata automaticamente">
            <a:extLst>
              <a:ext uri="{FF2B5EF4-FFF2-40B4-BE49-F238E27FC236}">
                <a16:creationId xmlns:a16="http://schemas.microsoft.com/office/drawing/2014/main" id="{D18CF778-D8C4-320D-FC75-FDF4494EEEFB}"/>
              </a:ext>
            </a:extLst>
          </p:cNvPr>
          <p:cNvPicPr>
            <a:picLocks noChangeAspect="1"/>
          </p:cNvPicPr>
          <p:nvPr/>
        </p:nvPicPr>
        <p:blipFill rotWithShape="1">
          <a:blip r:embed="rId16">
            <a:extLst>
              <a:ext uri="{28A0092B-C50C-407E-A947-70E740481C1C}">
                <a14:useLocalDpi xmlns:a14="http://schemas.microsoft.com/office/drawing/2010/main" val="0"/>
              </a:ext>
            </a:extLst>
          </a:blip>
          <a:srcRect l="32999" t="17830" r="34057" b="18688"/>
          <a:stretch/>
        </p:blipFill>
        <p:spPr>
          <a:xfrm>
            <a:off x="10236566" y="1205392"/>
            <a:ext cx="1017210" cy="980091"/>
          </a:xfrm>
          <a:prstGeom prst="rect">
            <a:avLst/>
          </a:prstGeom>
        </p:spPr>
      </p:pic>
      <p:pic>
        <p:nvPicPr>
          <p:cNvPr id="19" name="Immagine 18" descr="Immagine che contiene logo, emblema, cerchio, simbolo&#10;&#10;Descrizione generata automaticamente">
            <a:extLst>
              <a:ext uri="{FF2B5EF4-FFF2-40B4-BE49-F238E27FC236}">
                <a16:creationId xmlns:a16="http://schemas.microsoft.com/office/drawing/2014/main" id="{56D1AB6D-9681-634D-D441-851E580BD7F6}"/>
              </a:ext>
            </a:extLst>
          </p:cNvPr>
          <p:cNvPicPr>
            <a:picLocks noChangeAspect="1"/>
          </p:cNvPicPr>
          <p:nvPr/>
        </p:nvPicPr>
        <p:blipFill rotWithShape="1">
          <a:blip r:embed="rId17">
            <a:extLst>
              <a:ext uri="{28A0092B-C50C-407E-A947-70E740481C1C}">
                <a14:useLocalDpi xmlns:a14="http://schemas.microsoft.com/office/drawing/2010/main" val="0"/>
              </a:ext>
            </a:extLst>
          </a:blip>
          <a:srcRect l="23259" t="-315" r="25128" b="1"/>
          <a:stretch/>
        </p:blipFill>
        <p:spPr>
          <a:xfrm>
            <a:off x="10066596" y="5437641"/>
            <a:ext cx="1357148" cy="1318866"/>
          </a:xfrm>
          <a:prstGeom prst="rect">
            <a:avLst/>
          </a:prstGeom>
        </p:spPr>
      </p:pic>
      <p:pic>
        <p:nvPicPr>
          <p:cNvPr id="20" name="Immagine 19" descr="Immagine che contiene Carattere, logo, testo, Elementi grafici&#10;&#10;Descrizione generata automaticamente">
            <a:extLst>
              <a:ext uri="{FF2B5EF4-FFF2-40B4-BE49-F238E27FC236}">
                <a16:creationId xmlns:a16="http://schemas.microsoft.com/office/drawing/2014/main" id="{B41E0473-6028-1ED2-1433-8A6C44A9C9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242" r="10340"/>
          <a:stretch/>
        </p:blipFill>
        <p:spPr>
          <a:xfrm>
            <a:off x="483087" y="5498528"/>
            <a:ext cx="1647946" cy="1050753"/>
          </a:xfrm>
          <a:prstGeom prst="rect">
            <a:avLst/>
          </a:prstGeom>
        </p:spPr>
      </p:pic>
      <p:pic>
        <p:nvPicPr>
          <p:cNvPr id="21" name="Immagine 20" descr="Immagine che contiene logo, emblema, simbolo, cresta&#10;&#10;Descrizione generata automaticamente">
            <a:extLst>
              <a:ext uri="{FF2B5EF4-FFF2-40B4-BE49-F238E27FC236}">
                <a16:creationId xmlns:a16="http://schemas.microsoft.com/office/drawing/2014/main" id="{FE713740-53A1-7902-CFD0-E11F396B762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4232" t="-383" r="15386"/>
          <a:stretch/>
        </p:blipFill>
        <p:spPr>
          <a:xfrm>
            <a:off x="2959769" y="5454051"/>
            <a:ext cx="1558829" cy="1111640"/>
          </a:xfrm>
          <a:prstGeom prst="rect">
            <a:avLst/>
          </a:prstGeom>
        </p:spPr>
      </p:pic>
      <p:pic>
        <p:nvPicPr>
          <p:cNvPr id="22" name="Immagine 21" descr="Immagine che contiene Elementi grafici, Carattere, grafica, logo&#10;&#10;Descrizione generata automaticamente">
            <a:extLst>
              <a:ext uri="{FF2B5EF4-FFF2-40B4-BE49-F238E27FC236}">
                <a16:creationId xmlns:a16="http://schemas.microsoft.com/office/drawing/2014/main" id="{50A9E24E-8341-77B5-8B27-7ED03B20318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41961" y="5699001"/>
            <a:ext cx="2639404" cy="724956"/>
          </a:xfrm>
          <a:prstGeom prst="rect">
            <a:avLst/>
          </a:prstGeom>
        </p:spPr>
      </p:pic>
      <p:pic>
        <p:nvPicPr>
          <p:cNvPr id="23" name="Immagine 22" descr="Immagine che contiene clipart, simbolo, logo, Elementi grafici&#10;&#10;Descrizione generata automaticamente">
            <a:extLst>
              <a:ext uri="{FF2B5EF4-FFF2-40B4-BE49-F238E27FC236}">
                <a16:creationId xmlns:a16="http://schemas.microsoft.com/office/drawing/2014/main" id="{FBB75F3F-96EF-4EFF-6A82-D35D468452B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5998" r="25683"/>
          <a:stretch/>
        </p:blipFill>
        <p:spPr>
          <a:xfrm>
            <a:off x="8204729" y="5478377"/>
            <a:ext cx="1087216" cy="1125018"/>
          </a:xfrm>
          <a:prstGeom prst="rect">
            <a:avLst/>
          </a:prstGeom>
        </p:spPr>
      </p:pic>
    </p:spTree>
    <p:extLst>
      <p:ext uri="{BB962C8B-B14F-4D97-AF65-F5344CB8AC3E}">
        <p14:creationId xmlns:p14="http://schemas.microsoft.com/office/powerpoint/2010/main" val="104920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About ICOH</a:t>
            </a:r>
          </a:p>
        </p:txBody>
      </p:sp>
      <p:sp>
        <p:nvSpPr>
          <p:cNvPr id="3" name="Text Box 9">
            <a:extLst>
              <a:ext uri="{FF2B5EF4-FFF2-40B4-BE49-F238E27FC236}">
                <a16:creationId xmlns:a16="http://schemas.microsoft.com/office/drawing/2014/main" id="{B6A60C97-DE44-430A-B7FC-C0F626D0A27C}"/>
              </a:ext>
            </a:extLst>
          </p:cNvPr>
          <p:cNvSpPr txBox="1">
            <a:spLocks noChangeArrowheads="1"/>
          </p:cNvSpPr>
          <p:nvPr/>
        </p:nvSpPr>
        <p:spPr bwMode="auto">
          <a:xfrm>
            <a:off x="3028753" y="2292742"/>
            <a:ext cx="7498080" cy="3323987"/>
          </a:xfrm>
          <a:prstGeom prst="rect">
            <a:avLst/>
          </a:prstGeom>
          <a:noFill/>
          <a:ln w="9525">
            <a:noFill/>
            <a:miter lim="800000"/>
            <a:headEnd/>
            <a:tailEnd/>
          </a:ln>
        </p:spPr>
        <p:txBody>
          <a:bodyPr wrap="square">
            <a:spAutoFit/>
          </a:bodyPr>
          <a:lstStyle/>
          <a:p>
            <a:pPr algn="just">
              <a:spcBef>
                <a:spcPct val="50000"/>
              </a:spcBef>
            </a:pPr>
            <a:r>
              <a:rPr lang="en-GB" sz="2000" dirty="0">
                <a:solidFill>
                  <a:schemeClr val="accent3">
                    <a:lumMod val="50000"/>
                  </a:schemeClr>
                </a:solidFill>
              </a:rPr>
              <a:t>The International Commission on Occupational Health (ICOH) is an international non-profitmaking, non-political, multidisciplinary scientific organisation whose sole purpose is to foster the scientific progress, knowledge and development of occupational health and related subjects on an international basis.</a:t>
            </a:r>
            <a:endParaRPr lang="it-IT" sz="2000" dirty="0">
              <a:solidFill>
                <a:schemeClr val="accent3">
                  <a:lumMod val="50000"/>
                </a:schemeClr>
              </a:solidFill>
            </a:endParaRPr>
          </a:p>
          <a:p>
            <a:pPr algn="just">
              <a:spcBef>
                <a:spcPct val="50000"/>
              </a:spcBef>
            </a:pPr>
            <a:endParaRPr lang="it-IT" sz="2000" b="1" i="1" dirty="0">
              <a:solidFill>
                <a:srgbClr val="000099"/>
              </a:solidFill>
              <a:latin typeface="+mn-lt"/>
              <a:cs typeface="Times New Roman" pitchFamily="18" charset="0"/>
            </a:endParaRPr>
          </a:p>
          <a:p>
            <a:pPr algn="just">
              <a:spcBef>
                <a:spcPct val="50000"/>
              </a:spcBef>
            </a:pPr>
            <a:r>
              <a:rPr lang="it-IT" sz="2000" dirty="0">
                <a:solidFill>
                  <a:schemeClr val="accent3">
                    <a:lumMod val="50000"/>
                  </a:schemeClr>
                </a:solidFill>
              </a:rPr>
              <a:t>(</a:t>
            </a:r>
            <a:r>
              <a:rPr lang="en-GB" sz="2000" dirty="0">
                <a:solidFill>
                  <a:schemeClr val="accent3">
                    <a:lumMod val="50000"/>
                  </a:schemeClr>
                </a:solidFill>
              </a:rPr>
              <a:t>Constitution, Article 1, Section 1)</a:t>
            </a:r>
          </a:p>
          <a:p>
            <a:pPr>
              <a:spcBef>
                <a:spcPct val="50000"/>
              </a:spcBef>
            </a:pPr>
            <a:r>
              <a:rPr lang="en-GB" sz="2000" dirty="0">
                <a:solidFill>
                  <a:schemeClr val="accent3">
                    <a:lumMod val="50000"/>
                  </a:schemeClr>
                </a:solidFill>
              </a:rPr>
              <a:t>  </a:t>
            </a:r>
            <a:endParaRPr lang="it-IT" sz="2000" dirty="0">
              <a:solidFill>
                <a:schemeClr val="accent3">
                  <a:lumMod val="50000"/>
                </a:schemeClr>
              </a:solidFill>
            </a:endParaRPr>
          </a:p>
        </p:txBody>
      </p:sp>
      <p:pic>
        <p:nvPicPr>
          <p:cNvPr id="5" name="Immagine 4">
            <a:extLst>
              <a:ext uri="{FF2B5EF4-FFF2-40B4-BE49-F238E27FC236}">
                <a16:creationId xmlns:a16="http://schemas.microsoft.com/office/drawing/2014/main" id="{221ABAF6-D248-A463-ED92-F1F9E350AEEE}"/>
              </a:ext>
            </a:extLst>
          </p:cNvPr>
          <p:cNvPicPr>
            <a:picLocks noChangeAspect="1"/>
          </p:cNvPicPr>
          <p:nvPr/>
        </p:nvPicPr>
        <p:blipFill>
          <a:blip r:embed="rId2"/>
          <a:stretch>
            <a:fillRect/>
          </a:stretch>
        </p:blipFill>
        <p:spPr>
          <a:xfrm>
            <a:off x="0" y="0"/>
            <a:ext cx="1755648" cy="6858000"/>
          </a:xfrm>
          <a:prstGeom prst="rect">
            <a:avLst/>
          </a:prstGeom>
        </p:spPr>
      </p:pic>
    </p:spTree>
    <p:extLst>
      <p:ext uri="{BB962C8B-B14F-4D97-AF65-F5344CB8AC3E}">
        <p14:creationId xmlns:p14="http://schemas.microsoft.com/office/powerpoint/2010/main" val="83205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DEF5B71-C98D-6464-7386-500B564B091F}"/>
              </a:ext>
            </a:extLst>
          </p:cNvPr>
          <p:cNvGrpSpPr>
            <a:grpSpLocks/>
          </p:cNvGrpSpPr>
          <p:nvPr/>
        </p:nvGrpSpPr>
        <p:grpSpPr>
          <a:xfrm>
            <a:off x="1870075" y="574325"/>
            <a:ext cx="8451850" cy="5709349"/>
            <a:chOff x="-2" y="351209"/>
            <a:chExt cx="8451850" cy="5709349"/>
          </a:xfrm>
        </p:grpSpPr>
        <p:sp>
          <p:nvSpPr>
            <p:cNvPr id="3" name="Rettangolo 2">
              <a:extLst>
                <a:ext uri="{FF2B5EF4-FFF2-40B4-BE49-F238E27FC236}">
                  <a16:creationId xmlns:a16="http://schemas.microsoft.com/office/drawing/2014/main" id="{227BB632-7527-8FC4-5015-963CABE392BC}"/>
                </a:ext>
              </a:extLst>
            </p:cNvPr>
            <p:cNvSpPr>
              <a:spLocks/>
            </p:cNvSpPr>
            <p:nvPr/>
          </p:nvSpPr>
          <p:spPr>
            <a:xfrm>
              <a:off x="0" y="351209"/>
              <a:ext cx="8451848" cy="5709349"/>
            </a:xfrm>
            <a:prstGeom prst="rect">
              <a:avLst/>
            </a:prstGeom>
            <a:noFill/>
          </p:spPr>
          <p:txBody>
            <a:bodyPr/>
            <a:lstStyle/>
            <a:p>
              <a:endParaRPr lang="en-GB"/>
            </a:p>
          </p:txBody>
        </p:sp>
        <p:sp>
          <p:nvSpPr>
            <p:cNvPr id="4" name="Figura a mano libera: forma 3">
              <a:extLst>
                <a:ext uri="{FF2B5EF4-FFF2-40B4-BE49-F238E27FC236}">
                  <a16:creationId xmlns:a16="http://schemas.microsoft.com/office/drawing/2014/main" id="{2371384B-E85F-4396-0F89-7BF31AADE73B}"/>
                </a:ext>
              </a:extLst>
            </p:cNvPr>
            <p:cNvSpPr>
              <a:spLocks/>
            </p:cNvSpPr>
            <p:nvPr/>
          </p:nvSpPr>
          <p:spPr>
            <a:xfrm rot="21600000">
              <a:off x="-2" y="366568"/>
              <a:ext cx="4225925" cy="2854674"/>
            </a:xfrm>
            <a:custGeom>
              <a:avLst/>
              <a:gdLst>
                <a:gd name="connsiteX0" fmla="*/ 0 w 2854674"/>
                <a:gd name="connsiteY0" fmla="*/ 0 h 4225924"/>
                <a:gd name="connsiteX1" fmla="*/ 2378885 w 2854674"/>
                <a:gd name="connsiteY1" fmla="*/ 0 h 4225924"/>
                <a:gd name="connsiteX2" fmla="*/ 2854674 w 2854674"/>
                <a:gd name="connsiteY2" fmla="*/ 475789 h 4225924"/>
                <a:gd name="connsiteX3" fmla="*/ 2854674 w 2854674"/>
                <a:gd name="connsiteY3" fmla="*/ 4225924 h 4225924"/>
                <a:gd name="connsiteX4" fmla="*/ 0 w 2854674"/>
                <a:gd name="connsiteY4" fmla="*/ 4225924 h 4225924"/>
                <a:gd name="connsiteX5" fmla="*/ 0 w 2854674"/>
                <a:gd name="connsiteY5" fmla="*/ 0 h 422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674" h="4225924">
                  <a:moveTo>
                    <a:pt x="0" y="4225923"/>
                  </a:moveTo>
                  <a:lnTo>
                    <a:pt x="0" y="704336"/>
                  </a:lnTo>
                  <a:cubicBezTo>
                    <a:pt x="0" y="315342"/>
                    <a:pt x="143897" y="1"/>
                    <a:pt x="321402" y="1"/>
                  </a:cubicBezTo>
                  <a:lnTo>
                    <a:pt x="2854674" y="1"/>
                  </a:lnTo>
                  <a:lnTo>
                    <a:pt x="2854674" y="4225923"/>
                  </a:lnTo>
                  <a:lnTo>
                    <a:pt x="0" y="4225923"/>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92025" tIns="192024" rIns="192023" bIns="905693" numCol="1" spcCol="1270" anchor="ctr" anchorCtr="0">
              <a:noAutofit/>
            </a:bodyPr>
            <a:lstStyle/>
            <a:p>
              <a:pPr marL="0" lvl="0" indent="0" algn="r" defTabSz="120015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5" name="Figura a mano libera: forma 4">
              <a:extLst>
                <a:ext uri="{FF2B5EF4-FFF2-40B4-BE49-F238E27FC236}">
                  <a16:creationId xmlns:a16="http://schemas.microsoft.com/office/drawing/2014/main" id="{3309A999-8F66-98DA-14F4-24969DF61678}"/>
                </a:ext>
              </a:extLst>
            </p:cNvPr>
            <p:cNvSpPr>
              <a:spLocks/>
            </p:cNvSpPr>
            <p:nvPr/>
          </p:nvSpPr>
          <p:spPr>
            <a:xfrm>
              <a:off x="4219923" y="367509"/>
              <a:ext cx="4225924" cy="2854674"/>
            </a:xfrm>
            <a:custGeom>
              <a:avLst/>
              <a:gdLst>
                <a:gd name="connsiteX0" fmla="*/ 0 w 4225924"/>
                <a:gd name="connsiteY0" fmla="*/ 0 h 2854674"/>
                <a:gd name="connsiteX1" fmla="*/ 3750135 w 4225924"/>
                <a:gd name="connsiteY1" fmla="*/ 0 h 2854674"/>
                <a:gd name="connsiteX2" fmla="*/ 4225924 w 4225924"/>
                <a:gd name="connsiteY2" fmla="*/ 475789 h 2854674"/>
                <a:gd name="connsiteX3" fmla="*/ 4225924 w 4225924"/>
                <a:gd name="connsiteY3" fmla="*/ 2854674 h 2854674"/>
                <a:gd name="connsiteX4" fmla="*/ 0 w 4225924"/>
                <a:gd name="connsiteY4" fmla="*/ 2854674 h 2854674"/>
                <a:gd name="connsiteX5" fmla="*/ 0 w 4225924"/>
                <a:gd name="connsiteY5" fmla="*/ 0 h 28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924" h="2854674">
                  <a:moveTo>
                    <a:pt x="0" y="0"/>
                  </a:moveTo>
                  <a:lnTo>
                    <a:pt x="3750135" y="0"/>
                  </a:lnTo>
                  <a:cubicBezTo>
                    <a:pt x="4012906" y="0"/>
                    <a:pt x="4225924" y="213018"/>
                    <a:pt x="4225924" y="475789"/>
                  </a:cubicBezTo>
                  <a:lnTo>
                    <a:pt x="4225924" y="2854674"/>
                  </a:lnTo>
                  <a:lnTo>
                    <a:pt x="0" y="2854674"/>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42240" tIns="142240" rIns="142240" bIns="855909" numCol="1" spcCol="1270" anchor="ctr" anchorCtr="0">
              <a:noAutofit/>
            </a:bodyPr>
            <a:lstStyle/>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6" name="Figura a mano libera: forma 5">
              <a:extLst>
                <a:ext uri="{FF2B5EF4-FFF2-40B4-BE49-F238E27FC236}">
                  <a16:creationId xmlns:a16="http://schemas.microsoft.com/office/drawing/2014/main" id="{EBB81074-9B6B-CE12-7078-43DB49AB8095}"/>
                </a:ext>
              </a:extLst>
            </p:cNvPr>
            <p:cNvSpPr>
              <a:spLocks/>
            </p:cNvSpPr>
            <p:nvPr/>
          </p:nvSpPr>
          <p:spPr>
            <a:xfrm rot="21600000">
              <a:off x="0" y="3205882"/>
              <a:ext cx="4225925" cy="2854675"/>
            </a:xfrm>
            <a:custGeom>
              <a:avLst/>
              <a:gdLst>
                <a:gd name="connsiteX0" fmla="*/ 0 w 4225924"/>
                <a:gd name="connsiteY0" fmla="*/ 0 h 2854674"/>
                <a:gd name="connsiteX1" fmla="*/ 3750135 w 4225924"/>
                <a:gd name="connsiteY1" fmla="*/ 0 h 2854674"/>
                <a:gd name="connsiteX2" fmla="*/ 4225924 w 4225924"/>
                <a:gd name="connsiteY2" fmla="*/ 475789 h 2854674"/>
                <a:gd name="connsiteX3" fmla="*/ 4225924 w 4225924"/>
                <a:gd name="connsiteY3" fmla="*/ 2854674 h 2854674"/>
                <a:gd name="connsiteX4" fmla="*/ 0 w 4225924"/>
                <a:gd name="connsiteY4" fmla="*/ 2854674 h 2854674"/>
                <a:gd name="connsiteX5" fmla="*/ 0 w 4225924"/>
                <a:gd name="connsiteY5" fmla="*/ 0 h 28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924" h="2854674">
                  <a:moveTo>
                    <a:pt x="4225924" y="2854674"/>
                  </a:moveTo>
                  <a:lnTo>
                    <a:pt x="475789" y="2854674"/>
                  </a:lnTo>
                  <a:cubicBezTo>
                    <a:pt x="213018" y="2854674"/>
                    <a:pt x="0" y="2641656"/>
                    <a:pt x="0" y="2378885"/>
                  </a:cubicBezTo>
                  <a:lnTo>
                    <a:pt x="0" y="0"/>
                  </a:lnTo>
                  <a:lnTo>
                    <a:pt x="4225924" y="0"/>
                  </a:lnTo>
                  <a:lnTo>
                    <a:pt x="4225924" y="28546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42239" tIns="855910" rIns="142241" bIns="142240" numCol="1" spcCol="1270" anchor="ctr" anchorCtr="0">
              <a:noAutofit/>
            </a:bodyPr>
            <a:lstStyle/>
            <a:p>
              <a:pPr marL="0" lvl="0" indent="0" algn="r" defTabSz="889000">
                <a:lnSpc>
                  <a:spcPct val="90000"/>
                </a:lnSpc>
                <a:spcBef>
                  <a:spcPct val="0"/>
                </a:spcBef>
                <a:spcAft>
                  <a:spcPct val="35000"/>
                </a:spcAft>
                <a:buNone/>
              </a:pPr>
              <a:r>
                <a:rPr lang="it-IT" sz="2700" kern="1200" dirty="0"/>
                <a:t>	</a:t>
              </a:r>
              <a:endParaRPr lang="it-IT" sz="2000" b="1" kern="1200" dirty="0">
                <a:latin typeface="+mn-lt"/>
                <a:ea typeface="Tahoma" panose="020B0604030504040204" pitchFamily="34" charset="0"/>
                <a:cs typeface="Tahoma" panose="020B0604030504040204" pitchFamily="34" charset="0"/>
              </a:endParaRPr>
            </a:p>
          </p:txBody>
        </p:sp>
        <p:sp>
          <p:nvSpPr>
            <p:cNvPr id="7" name="Figura a mano libera: forma 6">
              <a:extLst>
                <a:ext uri="{FF2B5EF4-FFF2-40B4-BE49-F238E27FC236}">
                  <a16:creationId xmlns:a16="http://schemas.microsoft.com/office/drawing/2014/main" id="{FB5B9E14-2C3C-F4A0-6EDA-DCFC100FFC7C}"/>
                </a:ext>
              </a:extLst>
            </p:cNvPr>
            <p:cNvSpPr>
              <a:spLocks/>
            </p:cNvSpPr>
            <p:nvPr/>
          </p:nvSpPr>
          <p:spPr>
            <a:xfrm>
              <a:off x="4225923" y="3205883"/>
              <a:ext cx="4225924" cy="2854674"/>
            </a:xfrm>
            <a:custGeom>
              <a:avLst/>
              <a:gdLst>
                <a:gd name="connsiteX0" fmla="*/ 0 w 2854674"/>
                <a:gd name="connsiteY0" fmla="*/ 0 h 4225924"/>
                <a:gd name="connsiteX1" fmla="*/ 2378885 w 2854674"/>
                <a:gd name="connsiteY1" fmla="*/ 0 h 4225924"/>
                <a:gd name="connsiteX2" fmla="*/ 2854674 w 2854674"/>
                <a:gd name="connsiteY2" fmla="*/ 475789 h 4225924"/>
                <a:gd name="connsiteX3" fmla="*/ 2854674 w 2854674"/>
                <a:gd name="connsiteY3" fmla="*/ 4225924 h 4225924"/>
                <a:gd name="connsiteX4" fmla="*/ 0 w 2854674"/>
                <a:gd name="connsiteY4" fmla="*/ 4225924 h 4225924"/>
                <a:gd name="connsiteX5" fmla="*/ 0 w 2854674"/>
                <a:gd name="connsiteY5" fmla="*/ 0 h 422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674" h="4225924">
                  <a:moveTo>
                    <a:pt x="2854674" y="1"/>
                  </a:moveTo>
                  <a:lnTo>
                    <a:pt x="2854674" y="3521588"/>
                  </a:lnTo>
                  <a:cubicBezTo>
                    <a:pt x="2854674" y="3910582"/>
                    <a:pt x="2710777" y="4225923"/>
                    <a:pt x="2533272" y="4225923"/>
                  </a:cubicBezTo>
                  <a:lnTo>
                    <a:pt x="0" y="4225923"/>
                  </a:lnTo>
                  <a:lnTo>
                    <a:pt x="0" y="1"/>
                  </a:lnTo>
                  <a:lnTo>
                    <a:pt x="2854674" y="1"/>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42241" tIns="855909" rIns="142239" bIns="142240" numCol="1" spcCol="1270" anchor="ctr" anchorCtr="0">
              <a:noAutofit/>
            </a:bodyPr>
            <a:lstStyle/>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8" name="Figura a mano libera: forma 7">
              <a:extLst>
                <a:ext uri="{FF2B5EF4-FFF2-40B4-BE49-F238E27FC236}">
                  <a16:creationId xmlns:a16="http://schemas.microsoft.com/office/drawing/2014/main" id="{4835AFE0-AF75-05D9-B1D1-6FA35577D5BC}"/>
                </a:ext>
              </a:extLst>
            </p:cNvPr>
            <p:cNvSpPr>
              <a:spLocks/>
            </p:cNvSpPr>
            <p:nvPr/>
          </p:nvSpPr>
          <p:spPr>
            <a:xfrm>
              <a:off x="2341043" y="2492214"/>
              <a:ext cx="3769760" cy="1427337"/>
            </a:xfrm>
            <a:custGeom>
              <a:avLst/>
              <a:gdLst>
                <a:gd name="connsiteX0" fmla="*/ 0 w 3769760"/>
                <a:gd name="connsiteY0" fmla="*/ 237894 h 1427337"/>
                <a:gd name="connsiteX1" fmla="*/ 237894 w 3769760"/>
                <a:gd name="connsiteY1" fmla="*/ 0 h 1427337"/>
                <a:gd name="connsiteX2" fmla="*/ 3531866 w 3769760"/>
                <a:gd name="connsiteY2" fmla="*/ 0 h 1427337"/>
                <a:gd name="connsiteX3" fmla="*/ 3769760 w 3769760"/>
                <a:gd name="connsiteY3" fmla="*/ 237894 h 1427337"/>
                <a:gd name="connsiteX4" fmla="*/ 3769760 w 3769760"/>
                <a:gd name="connsiteY4" fmla="*/ 1189443 h 1427337"/>
                <a:gd name="connsiteX5" fmla="*/ 3531866 w 3769760"/>
                <a:gd name="connsiteY5" fmla="*/ 1427337 h 1427337"/>
                <a:gd name="connsiteX6" fmla="*/ 237894 w 3769760"/>
                <a:gd name="connsiteY6" fmla="*/ 1427337 h 1427337"/>
                <a:gd name="connsiteX7" fmla="*/ 0 w 3769760"/>
                <a:gd name="connsiteY7" fmla="*/ 1189443 h 1427337"/>
                <a:gd name="connsiteX8" fmla="*/ 0 w 3769760"/>
                <a:gd name="connsiteY8" fmla="*/ 237894 h 142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760" h="1427337">
                  <a:moveTo>
                    <a:pt x="0" y="237894"/>
                  </a:moveTo>
                  <a:cubicBezTo>
                    <a:pt x="0" y="106509"/>
                    <a:pt x="106509" y="0"/>
                    <a:pt x="237894" y="0"/>
                  </a:cubicBezTo>
                  <a:lnTo>
                    <a:pt x="3531866" y="0"/>
                  </a:lnTo>
                  <a:cubicBezTo>
                    <a:pt x="3663251" y="0"/>
                    <a:pt x="3769760" y="106509"/>
                    <a:pt x="3769760" y="237894"/>
                  </a:cubicBezTo>
                  <a:lnTo>
                    <a:pt x="3769760" y="1189443"/>
                  </a:lnTo>
                  <a:cubicBezTo>
                    <a:pt x="3769760" y="1320828"/>
                    <a:pt x="3663251" y="1427337"/>
                    <a:pt x="3531866" y="1427337"/>
                  </a:cubicBezTo>
                  <a:lnTo>
                    <a:pt x="237894" y="1427337"/>
                  </a:lnTo>
                  <a:cubicBezTo>
                    <a:pt x="106509" y="1427337"/>
                    <a:pt x="0" y="1320828"/>
                    <a:pt x="0" y="1189443"/>
                  </a:cubicBezTo>
                  <a:lnTo>
                    <a:pt x="0" y="237894"/>
                  </a:lnTo>
                  <a:close/>
                </a:path>
              </a:pathLst>
            </a:custGeom>
            <a:blipFill rotWithShape="0">
              <a:blip r:embed="rId2">
                <a:extLst>
                  <a:ext uri="{BEBA8EAE-BF5A-486C-A8C5-ECC9F3942E4B}">
                    <a14:imgProps xmlns:a14="http://schemas.microsoft.com/office/drawing/2010/main">
                      <a14:imgLayer r:embed="rId3">
                        <a14:imgEffect>
                          <a14:artisticCutout/>
                        </a14:imgEffect>
                      </a14:imgLayer>
                    </a14:imgProps>
                  </a:ext>
                </a:extLst>
              </a:blip>
              <a:tile tx="0" ty="0" sx="100000" sy="100000" flip="none" algn="tl"/>
            </a:blipFill>
          </p:spPr>
          <p:style>
            <a:lnRef idx="0">
              <a:schemeClr val="lt1">
                <a:hueOff val="0"/>
                <a:satOff val="0"/>
                <a:lumOff val="0"/>
                <a:alphaOff val="0"/>
              </a:schemeClr>
            </a:lnRef>
            <a:fillRef idx="3">
              <a:scrgbClr r="0" g="0" b="0"/>
            </a:fillRef>
            <a:effectRef idx="3">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222077" tIns="222077" rIns="222077" bIns="222077" numCol="1" spcCol="1270" anchor="ctr" anchorCtr="0">
              <a:noAutofit/>
            </a:bodyPr>
            <a:lstStyle/>
            <a:p>
              <a:pPr marL="0" lvl="0" indent="0" algn="ctr" defTabSz="1778000">
                <a:lnSpc>
                  <a:spcPct val="90000"/>
                </a:lnSpc>
                <a:spcBef>
                  <a:spcPct val="0"/>
                </a:spcBef>
                <a:spcAft>
                  <a:spcPct val="35000"/>
                </a:spcAft>
                <a:buNone/>
              </a:pPr>
              <a:r>
                <a:rPr lang="it-IT" sz="4000" b="1" kern="1200" dirty="0">
                  <a:latin typeface="+mn-lt"/>
                  <a:ea typeface="Tahoma" panose="020B0604030504040204" pitchFamily="34" charset="0"/>
                  <a:cs typeface="Tahoma" panose="020B0604030504040204" pitchFamily="34" charset="0"/>
                </a:rPr>
                <a:t>ICOH </a:t>
              </a:r>
              <a:r>
                <a:rPr lang="it-IT" sz="4000" b="1" kern="1200" dirty="0" err="1">
                  <a:latin typeface="+mn-lt"/>
                  <a:ea typeface="Tahoma" panose="020B0604030504040204" pitchFamily="34" charset="0"/>
                  <a:cs typeface="Tahoma" panose="020B0604030504040204" pitchFamily="34" charset="0"/>
                </a:rPr>
                <a:t>Officers</a:t>
              </a:r>
              <a:endParaRPr lang="it-IT" sz="4000" b="1" kern="1200" dirty="0">
                <a:latin typeface="+mn-lt"/>
                <a:ea typeface="Tahoma" panose="020B0604030504040204" pitchFamily="34" charset="0"/>
                <a:cs typeface="Tahoma" panose="020B0604030504040204" pitchFamily="34" charset="0"/>
              </a:endParaRPr>
            </a:p>
          </p:txBody>
        </p:sp>
      </p:grpSp>
      <p:pic>
        <p:nvPicPr>
          <p:cNvPr id="9" name="Immagine 8">
            <a:extLst>
              <a:ext uri="{FF2B5EF4-FFF2-40B4-BE49-F238E27FC236}">
                <a16:creationId xmlns:a16="http://schemas.microsoft.com/office/drawing/2014/main" id="{738007E8-A7F1-B8B5-D7AE-1A099E79D6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9234" y="4296202"/>
            <a:ext cx="1132015" cy="1225240"/>
          </a:xfrm>
          <a:prstGeom prst="rect">
            <a:avLst/>
          </a:prstGeom>
        </p:spPr>
      </p:pic>
      <p:pic>
        <p:nvPicPr>
          <p:cNvPr id="10" name="Immagine 9">
            <a:extLst>
              <a:ext uri="{FF2B5EF4-FFF2-40B4-BE49-F238E27FC236}">
                <a16:creationId xmlns:a16="http://schemas.microsoft.com/office/drawing/2014/main" id="{DF389B49-9A9E-A05F-F8AB-1E022DEBB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254" y="4243715"/>
            <a:ext cx="1132015" cy="1225240"/>
          </a:xfrm>
          <a:prstGeom prst="rect">
            <a:avLst/>
          </a:prstGeom>
        </p:spPr>
      </p:pic>
      <p:pic>
        <p:nvPicPr>
          <p:cNvPr id="11" name="Immagine 10">
            <a:extLst>
              <a:ext uri="{FF2B5EF4-FFF2-40B4-BE49-F238E27FC236}">
                <a16:creationId xmlns:a16="http://schemas.microsoft.com/office/drawing/2014/main" id="{73EC976E-4BD0-9B07-8F2D-7C6E685CF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9234" y="1217999"/>
            <a:ext cx="1142059" cy="1236110"/>
          </a:xfrm>
          <a:prstGeom prst="rect">
            <a:avLst/>
          </a:prstGeom>
        </p:spPr>
      </p:pic>
      <p:pic>
        <p:nvPicPr>
          <p:cNvPr id="12" name="Immagine 11">
            <a:extLst>
              <a:ext uri="{FF2B5EF4-FFF2-40B4-BE49-F238E27FC236}">
                <a16:creationId xmlns:a16="http://schemas.microsoft.com/office/drawing/2014/main" id="{FF02EE53-8301-E32D-E98E-60DC70F6F43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36786" y="1217999"/>
            <a:ext cx="1142058" cy="1236110"/>
          </a:xfrm>
          <a:prstGeom prst="rect">
            <a:avLst/>
          </a:prstGeom>
        </p:spPr>
      </p:pic>
      <p:sp>
        <p:nvSpPr>
          <p:cNvPr id="13" name="CasellaDiTesto 12">
            <a:extLst>
              <a:ext uri="{FF2B5EF4-FFF2-40B4-BE49-F238E27FC236}">
                <a16:creationId xmlns:a16="http://schemas.microsoft.com/office/drawing/2014/main" id="{5FDA01A6-C8DD-3CCC-2508-95D4B2D0E34C}"/>
              </a:ext>
            </a:extLst>
          </p:cNvPr>
          <p:cNvSpPr txBox="1"/>
          <p:nvPr/>
        </p:nvSpPr>
        <p:spPr>
          <a:xfrm>
            <a:off x="6154147" y="1342833"/>
            <a:ext cx="2581941" cy="1015663"/>
          </a:xfrm>
          <a:prstGeom prst="rect">
            <a:avLst/>
          </a:prstGeom>
          <a:noFill/>
        </p:spPr>
        <p:txBody>
          <a:bodyPr wrap="square" rtlCol="0">
            <a:spAutoFit/>
          </a:bodyPr>
          <a:lstStyle/>
          <a:p>
            <a:pPr algn="r"/>
            <a:r>
              <a:rPr lang="it-IT" sz="2000" b="1" dirty="0" err="1">
                <a:solidFill>
                  <a:schemeClr val="bg1"/>
                </a:solidFill>
                <a:latin typeface="+mj-lt"/>
              </a:rPr>
              <a:t>Secretary</a:t>
            </a:r>
            <a:r>
              <a:rPr lang="it-IT" sz="2000" b="1" dirty="0">
                <a:solidFill>
                  <a:schemeClr val="bg1"/>
                </a:solidFill>
                <a:latin typeface="+mj-lt"/>
              </a:rPr>
              <a:t> General</a:t>
            </a:r>
          </a:p>
          <a:p>
            <a:pPr algn="r"/>
            <a:r>
              <a:rPr lang="it-IT" sz="2000" b="1" dirty="0">
                <a:solidFill>
                  <a:schemeClr val="bg1"/>
                </a:solidFill>
                <a:latin typeface="+mj-lt"/>
              </a:rPr>
              <a:t>Diana Gagliardi</a:t>
            </a:r>
          </a:p>
          <a:p>
            <a:pPr algn="r"/>
            <a:r>
              <a:rPr lang="it-IT" sz="2000" b="1" dirty="0" err="1">
                <a:solidFill>
                  <a:schemeClr val="bg1"/>
                </a:solidFill>
                <a:latin typeface="+mj-lt"/>
              </a:rPr>
              <a:t>Italy</a:t>
            </a:r>
            <a:endParaRPr lang="en-GB" sz="2000" b="1" dirty="0">
              <a:solidFill>
                <a:schemeClr val="bg1"/>
              </a:solidFill>
              <a:latin typeface="+mj-lt"/>
            </a:endParaRPr>
          </a:p>
        </p:txBody>
      </p:sp>
      <p:sp>
        <p:nvSpPr>
          <p:cNvPr id="14" name="CasellaDiTesto 13">
            <a:extLst>
              <a:ext uri="{FF2B5EF4-FFF2-40B4-BE49-F238E27FC236}">
                <a16:creationId xmlns:a16="http://schemas.microsoft.com/office/drawing/2014/main" id="{8C475169-53D0-491C-B099-277FBE6A73CE}"/>
              </a:ext>
            </a:extLst>
          </p:cNvPr>
          <p:cNvSpPr txBox="1"/>
          <p:nvPr/>
        </p:nvSpPr>
        <p:spPr>
          <a:xfrm>
            <a:off x="3411653" y="1342833"/>
            <a:ext cx="2458305" cy="1015663"/>
          </a:xfrm>
          <a:prstGeom prst="rect">
            <a:avLst/>
          </a:prstGeom>
          <a:noFill/>
        </p:spPr>
        <p:txBody>
          <a:bodyPr wrap="square">
            <a:spAutoFit/>
          </a:bodyPr>
          <a:lstStyle/>
          <a:p>
            <a:r>
              <a:rPr lang="it-IT" sz="2000" b="1" dirty="0" err="1">
                <a:solidFill>
                  <a:schemeClr val="bg1"/>
                </a:solidFill>
                <a:latin typeface="+mj-lt"/>
              </a:rPr>
              <a:t>President</a:t>
            </a:r>
            <a:endParaRPr lang="it-IT" sz="2000" b="1" dirty="0">
              <a:solidFill>
                <a:schemeClr val="bg1"/>
              </a:solidFill>
              <a:latin typeface="+mj-lt"/>
            </a:endParaRPr>
          </a:p>
          <a:p>
            <a:r>
              <a:rPr lang="it-IT" sz="2000" b="1" dirty="0" err="1">
                <a:solidFill>
                  <a:schemeClr val="bg1"/>
                </a:solidFill>
                <a:latin typeface="+mj-lt"/>
              </a:rPr>
              <a:t>Seong</a:t>
            </a:r>
            <a:r>
              <a:rPr lang="it-IT" sz="2000" b="1" dirty="0">
                <a:solidFill>
                  <a:schemeClr val="bg1"/>
                </a:solidFill>
                <a:latin typeface="+mj-lt"/>
              </a:rPr>
              <a:t>-Kyu Kang</a:t>
            </a:r>
          </a:p>
          <a:p>
            <a:r>
              <a:rPr lang="it-IT" sz="2000" b="1" dirty="0">
                <a:solidFill>
                  <a:schemeClr val="bg1"/>
                </a:solidFill>
                <a:latin typeface="+mj-lt"/>
              </a:rPr>
              <a:t>Republic of Korea</a:t>
            </a:r>
            <a:endParaRPr lang="en-GB" sz="2000" b="1" dirty="0">
              <a:solidFill>
                <a:schemeClr val="bg1"/>
              </a:solidFill>
              <a:latin typeface="+mj-lt"/>
            </a:endParaRPr>
          </a:p>
        </p:txBody>
      </p:sp>
      <p:sp>
        <p:nvSpPr>
          <p:cNvPr id="15" name="CasellaDiTesto 14">
            <a:extLst>
              <a:ext uri="{FF2B5EF4-FFF2-40B4-BE49-F238E27FC236}">
                <a16:creationId xmlns:a16="http://schemas.microsoft.com/office/drawing/2014/main" id="{9B3C608C-B42E-6936-7D0C-CEFEEC96EDD3}"/>
              </a:ext>
            </a:extLst>
          </p:cNvPr>
          <p:cNvSpPr txBox="1"/>
          <p:nvPr/>
        </p:nvSpPr>
        <p:spPr>
          <a:xfrm>
            <a:off x="6515299" y="4400990"/>
            <a:ext cx="2220789" cy="1015663"/>
          </a:xfrm>
          <a:prstGeom prst="rect">
            <a:avLst/>
          </a:prstGeom>
          <a:noFill/>
        </p:spPr>
        <p:txBody>
          <a:bodyPr wrap="square">
            <a:spAutoFit/>
          </a:bodyPr>
          <a:lstStyle/>
          <a:p>
            <a:pPr algn="r"/>
            <a:r>
              <a:rPr lang="it-IT" sz="2000" b="1" dirty="0">
                <a:solidFill>
                  <a:schemeClr val="bg1"/>
                </a:solidFill>
                <a:latin typeface="+mj-lt"/>
              </a:rPr>
              <a:t>Vice-</a:t>
            </a:r>
            <a:r>
              <a:rPr lang="it-IT" sz="2000" b="1" dirty="0" err="1">
                <a:solidFill>
                  <a:schemeClr val="bg1"/>
                </a:solidFill>
                <a:latin typeface="+mj-lt"/>
              </a:rPr>
              <a:t>President</a:t>
            </a:r>
            <a:endParaRPr lang="it-IT" sz="2000" b="1" dirty="0">
              <a:solidFill>
                <a:schemeClr val="bg1"/>
              </a:solidFill>
              <a:latin typeface="+mj-lt"/>
            </a:endParaRPr>
          </a:p>
          <a:p>
            <a:pPr algn="r"/>
            <a:r>
              <a:rPr lang="it-IT" sz="2000" b="1" dirty="0" err="1">
                <a:solidFill>
                  <a:schemeClr val="bg1"/>
                </a:solidFill>
                <a:latin typeface="+mj-lt"/>
              </a:rPr>
              <a:t>Shyam</a:t>
            </a:r>
            <a:r>
              <a:rPr lang="it-IT" sz="2000" b="1" dirty="0">
                <a:solidFill>
                  <a:schemeClr val="bg1"/>
                </a:solidFill>
                <a:latin typeface="+mj-lt"/>
              </a:rPr>
              <a:t> </a:t>
            </a:r>
            <a:r>
              <a:rPr lang="it-IT" sz="2000" b="1" dirty="0" err="1">
                <a:solidFill>
                  <a:schemeClr val="bg1"/>
                </a:solidFill>
                <a:latin typeface="+mj-lt"/>
              </a:rPr>
              <a:t>Pingle</a:t>
            </a:r>
            <a:endParaRPr lang="it-IT" sz="2000" b="1" dirty="0">
              <a:solidFill>
                <a:schemeClr val="bg1"/>
              </a:solidFill>
              <a:latin typeface="+mj-lt"/>
            </a:endParaRPr>
          </a:p>
          <a:p>
            <a:pPr algn="r"/>
            <a:r>
              <a:rPr lang="it-IT" sz="2000" b="1" dirty="0">
                <a:solidFill>
                  <a:schemeClr val="bg1"/>
                </a:solidFill>
                <a:latin typeface="+mj-lt"/>
              </a:rPr>
              <a:t>India</a:t>
            </a:r>
          </a:p>
        </p:txBody>
      </p:sp>
      <p:sp>
        <p:nvSpPr>
          <p:cNvPr id="16" name="CasellaDiTesto 15">
            <a:extLst>
              <a:ext uri="{FF2B5EF4-FFF2-40B4-BE49-F238E27FC236}">
                <a16:creationId xmlns:a16="http://schemas.microsoft.com/office/drawing/2014/main" id="{B0997B64-E55B-B6F9-CAB0-FDE33F61C542}"/>
              </a:ext>
            </a:extLst>
          </p:cNvPr>
          <p:cNvSpPr txBox="1"/>
          <p:nvPr/>
        </p:nvSpPr>
        <p:spPr>
          <a:xfrm>
            <a:off x="3411653" y="4348503"/>
            <a:ext cx="2481043" cy="1015663"/>
          </a:xfrm>
          <a:prstGeom prst="rect">
            <a:avLst/>
          </a:prstGeom>
          <a:noFill/>
        </p:spPr>
        <p:txBody>
          <a:bodyPr wrap="square">
            <a:spAutoFit/>
          </a:bodyPr>
          <a:lstStyle/>
          <a:p>
            <a:r>
              <a:rPr lang="it-IT" sz="2000" b="1" dirty="0">
                <a:solidFill>
                  <a:schemeClr val="bg1"/>
                </a:solidFill>
                <a:latin typeface="+mj-lt"/>
              </a:rPr>
              <a:t>Vice-</a:t>
            </a:r>
            <a:r>
              <a:rPr lang="it-IT" sz="2000" b="1" dirty="0" err="1">
                <a:solidFill>
                  <a:schemeClr val="bg1"/>
                </a:solidFill>
                <a:latin typeface="+mj-lt"/>
              </a:rPr>
              <a:t>President</a:t>
            </a:r>
            <a:endParaRPr lang="it-IT" sz="2000" b="1" dirty="0">
              <a:solidFill>
                <a:schemeClr val="bg1"/>
              </a:solidFill>
              <a:latin typeface="+mj-lt"/>
            </a:endParaRPr>
          </a:p>
          <a:p>
            <a:r>
              <a:rPr lang="it-IT" sz="2000" b="1" dirty="0">
                <a:solidFill>
                  <a:schemeClr val="bg1"/>
                </a:solidFill>
                <a:latin typeface="+mj-lt"/>
              </a:rPr>
              <a:t>Martin Hogan</a:t>
            </a:r>
          </a:p>
          <a:p>
            <a:r>
              <a:rPr lang="it-IT" sz="2000" b="1" dirty="0" err="1">
                <a:solidFill>
                  <a:schemeClr val="bg1"/>
                </a:solidFill>
                <a:latin typeface="+mj-lt"/>
              </a:rPr>
              <a:t>Ireland</a:t>
            </a:r>
            <a:endParaRPr lang="it-IT" sz="2000" b="1" dirty="0">
              <a:solidFill>
                <a:schemeClr val="bg1"/>
              </a:solidFill>
              <a:latin typeface="+mj-lt"/>
            </a:endParaRPr>
          </a:p>
        </p:txBody>
      </p:sp>
    </p:spTree>
    <p:extLst>
      <p:ext uri="{BB962C8B-B14F-4D97-AF65-F5344CB8AC3E}">
        <p14:creationId xmlns:p14="http://schemas.microsoft.com/office/powerpoint/2010/main" val="69591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BF94D1-826E-2E40-94ED-7059B2E1E0A9}"/>
              </a:ext>
            </a:extLst>
          </p:cNvPr>
          <p:cNvSpPr txBox="1"/>
          <p:nvPr/>
        </p:nvSpPr>
        <p:spPr>
          <a:xfrm>
            <a:off x="4312023" y="344252"/>
            <a:ext cx="3567953" cy="641866"/>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Board</a:t>
            </a:r>
          </a:p>
        </p:txBody>
      </p:sp>
      <p:sp>
        <p:nvSpPr>
          <p:cNvPr id="4" name="Text Box 3">
            <a:extLst>
              <a:ext uri="{FF2B5EF4-FFF2-40B4-BE49-F238E27FC236}">
                <a16:creationId xmlns:a16="http://schemas.microsoft.com/office/drawing/2014/main" id="{5F8EE1DF-329B-AEA6-CE7C-7A45C43F24D0}"/>
              </a:ext>
            </a:extLst>
          </p:cNvPr>
          <p:cNvSpPr txBox="1">
            <a:spLocks noChangeArrowheads="1"/>
          </p:cNvSpPr>
          <p:nvPr/>
        </p:nvSpPr>
        <p:spPr bwMode="auto">
          <a:xfrm>
            <a:off x="9353323" y="4496973"/>
            <a:ext cx="1828800" cy="608703"/>
          </a:xfrm>
          <a:prstGeom prst="rect">
            <a:avLst/>
          </a:prstGeom>
          <a:noFill/>
          <a:ln w="28575" algn="ctr">
            <a:noFill/>
            <a:miter lim="800000"/>
            <a:headEnd/>
            <a:tailEnd/>
          </a:ln>
        </p:spPr>
        <p:txBody>
          <a:bodyPr lIns="84655" tIns="42328" rIns="84655" bIns="42328">
            <a:spAutoFit/>
          </a:bodyPr>
          <a:lstStyle/>
          <a:p>
            <a:pPr algn="ctr">
              <a:spcBef>
                <a:spcPct val="50000"/>
              </a:spcBef>
            </a:pPr>
            <a:r>
              <a:rPr lang="it-IT" sz="1700" b="1" dirty="0">
                <a:solidFill>
                  <a:schemeClr val="accent2">
                    <a:lumMod val="50000"/>
                  </a:schemeClr>
                </a:solidFill>
                <a:latin typeface="+mn-lt"/>
              </a:rPr>
              <a:t>Charles Milton</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Yarborough</a:t>
            </a:r>
            <a:endParaRPr lang="it-IT" sz="1700" b="1" dirty="0">
              <a:solidFill>
                <a:schemeClr val="accent2">
                  <a:lumMod val="50000"/>
                </a:schemeClr>
              </a:solidFill>
              <a:latin typeface="+mn-lt"/>
            </a:endParaRPr>
          </a:p>
        </p:txBody>
      </p:sp>
      <p:grpSp>
        <p:nvGrpSpPr>
          <p:cNvPr id="5" name="Group 14">
            <a:extLst>
              <a:ext uri="{FF2B5EF4-FFF2-40B4-BE49-F238E27FC236}">
                <a16:creationId xmlns:a16="http://schemas.microsoft.com/office/drawing/2014/main" id="{FFE2B147-719F-0172-4A19-E5965C1E5109}"/>
              </a:ext>
            </a:extLst>
          </p:cNvPr>
          <p:cNvGrpSpPr>
            <a:grpSpLocks/>
          </p:cNvGrpSpPr>
          <p:nvPr/>
        </p:nvGrpSpPr>
        <p:grpSpPr bwMode="auto">
          <a:xfrm>
            <a:off x="4082426" y="5474286"/>
            <a:ext cx="1582737" cy="1174750"/>
            <a:chOff x="3603" y="986"/>
            <a:chExt cx="997" cy="740"/>
          </a:xfrm>
        </p:grpSpPr>
        <p:sp>
          <p:nvSpPr>
            <p:cNvPr id="6" name="Text Box 15">
              <a:extLst>
                <a:ext uri="{FF2B5EF4-FFF2-40B4-BE49-F238E27FC236}">
                  <a16:creationId xmlns:a16="http://schemas.microsoft.com/office/drawing/2014/main" id="{6B567A1A-2C80-9ECF-3CCB-0F70A997DE42}"/>
                </a:ext>
              </a:extLst>
            </p:cNvPr>
            <p:cNvSpPr txBox="1">
              <a:spLocks noChangeArrowheads="1"/>
            </p:cNvSpPr>
            <p:nvPr/>
          </p:nvSpPr>
          <p:spPr bwMode="auto">
            <a:xfrm>
              <a:off x="3603" y="1343"/>
              <a:ext cx="997" cy="38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Akizumi</a:t>
              </a:r>
              <a:br>
                <a:rPr lang="it-IT" sz="1700" b="1" dirty="0">
                  <a:solidFill>
                    <a:schemeClr val="accent2">
                      <a:lumMod val="50000"/>
                    </a:schemeClr>
                  </a:solidFill>
                  <a:latin typeface="+mn-lt"/>
                </a:rPr>
              </a:br>
              <a:r>
                <a:rPr lang="it-IT" sz="1700" b="1" dirty="0">
                  <a:solidFill>
                    <a:schemeClr val="accent2">
                      <a:lumMod val="50000"/>
                    </a:schemeClr>
                  </a:solidFill>
                  <a:latin typeface="+mn-lt"/>
                </a:rPr>
                <a:t>Tsutsumi</a:t>
              </a:r>
            </a:p>
          </p:txBody>
        </p:sp>
        <p:pic>
          <p:nvPicPr>
            <p:cNvPr id="7" name="Picture 16" descr="Japan">
              <a:extLst>
                <a:ext uri="{FF2B5EF4-FFF2-40B4-BE49-F238E27FC236}">
                  <a16:creationId xmlns:a16="http://schemas.microsoft.com/office/drawing/2014/main" id="{80FE132E-8D02-9F9B-83CD-D6ACE9D9692A}"/>
                </a:ext>
              </a:extLst>
            </p:cNvPr>
            <p:cNvPicPr>
              <a:picLocks noChangeAspect="1" noChangeArrowheads="1"/>
            </p:cNvPicPr>
            <p:nvPr/>
          </p:nvPicPr>
          <p:blipFill>
            <a:blip r:embed="rId2" cstate="print"/>
            <a:srcRect/>
            <a:stretch>
              <a:fillRect/>
            </a:stretch>
          </p:blipFill>
          <p:spPr bwMode="auto">
            <a:xfrm>
              <a:off x="3813" y="986"/>
              <a:ext cx="565" cy="358"/>
            </a:xfrm>
            <a:prstGeom prst="rect">
              <a:avLst/>
            </a:prstGeom>
            <a:noFill/>
            <a:ln w="9525">
              <a:noFill/>
              <a:miter lim="800000"/>
              <a:headEnd/>
              <a:tailEnd/>
            </a:ln>
          </p:spPr>
        </p:pic>
      </p:grpSp>
      <p:sp>
        <p:nvSpPr>
          <p:cNvPr id="8" name="Text Box 37">
            <a:extLst>
              <a:ext uri="{FF2B5EF4-FFF2-40B4-BE49-F238E27FC236}">
                <a16:creationId xmlns:a16="http://schemas.microsoft.com/office/drawing/2014/main" id="{292576BA-49E8-6F9B-B0FA-0B91422D978B}"/>
              </a:ext>
            </a:extLst>
          </p:cNvPr>
          <p:cNvSpPr txBox="1">
            <a:spLocks noChangeArrowheads="1"/>
          </p:cNvSpPr>
          <p:nvPr/>
        </p:nvSpPr>
        <p:spPr bwMode="auto">
          <a:xfrm>
            <a:off x="6814122" y="3056696"/>
            <a:ext cx="1264834"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Stefan</a:t>
            </a:r>
            <a:br>
              <a:rPr lang="it-IT" sz="1700" b="1" dirty="0">
                <a:solidFill>
                  <a:schemeClr val="accent2">
                    <a:lumMod val="50000"/>
                  </a:schemeClr>
                </a:solidFill>
                <a:latin typeface="+mn-lt"/>
              </a:rPr>
            </a:br>
            <a:r>
              <a:rPr lang="it-IT" sz="1700" b="1" dirty="0">
                <a:solidFill>
                  <a:schemeClr val="accent2">
                    <a:lumMod val="50000"/>
                  </a:schemeClr>
                </a:solidFill>
                <a:latin typeface="+mn-lt"/>
              </a:rPr>
              <a:t>Esser</a:t>
            </a:r>
          </a:p>
        </p:txBody>
      </p:sp>
      <p:sp>
        <p:nvSpPr>
          <p:cNvPr id="9" name="Text Box 28">
            <a:extLst>
              <a:ext uri="{FF2B5EF4-FFF2-40B4-BE49-F238E27FC236}">
                <a16:creationId xmlns:a16="http://schemas.microsoft.com/office/drawing/2014/main" id="{1B150DAE-5DFB-F741-6A9B-02DE60469A83}"/>
              </a:ext>
            </a:extLst>
          </p:cNvPr>
          <p:cNvSpPr txBox="1">
            <a:spLocks noChangeArrowheads="1"/>
          </p:cNvSpPr>
          <p:nvPr/>
        </p:nvSpPr>
        <p:spPr bwMode="auto">
          <a:xfrm>
            <a:off x="3823663" y="1734976"/>
            <a:ext cx="2100262" cy="608703"/>
          </a:xfrm>
          <a:prstGeom prst="rect">
            <a:avLst/>
          </a:prstGeom>
          <a:noFill/>
          <a:ln w="28575" algn="ctr">
            <a:noFill/>
            <a:miter lim="800000"/>
            <a:headEnd/>
            <a:tailEnd/>
          </a:ln>
        </p:spPr>
        <p:txBody>
          <a:bodyPr lIns="84655" tIns="42328" rIns="84655" bIns="42328">
            <a:spAutoFit/>
          </a:bodyPr>
          <a:lstStyle/>
          <a:p>
            <a:pPr algn="ctr">
              <a:spcBef>
                <a:spcPct val="50000"/>
              </a:spcBef>
            </a:pPr>
            <a:r>
              <a:rPr lang="it-IT" sz="1700" b="1" dirty="0">
                <a:solidFill>
                  <a:schemeClr val="accent2">
                    <a:lumMod val="50000"/>
                  </a:schemeClr>
                </a:solidFill>
                <a:latin typeface="+mn-lt"/>
              </a:rPr>
              <a:t>Mahinda</a:t>
            </a:r>
            <a:br>
              <a:rPr lang="it-IT" sz="1700" b="1" dirty="0">
                <a:solidFill>
                  <a:schemeClr val="accent2">
                    <a:lumMod val="50000"/>
                  </a:schemeClr>
                </a:solidFill>
                <a:latin typeface="+mn-lt"/>
              </a:rPr>
            </a:br>
            <a:r>
              <a:rPr lang="it-IT" sz="1700" b="1" dirty="0">
                <a:solidFill>
                  <a:schemeClr val="accent2">
                    <a:lumMod val="50000"/>
                  </a:schemeClr>
                </a:solidFill>
                <a:latin typeface="+mn-lt"/>
              </a:rPr>
              <a:t>Seneviratne</a:t>
            </a:r>
          </a:p>
        </p:txBody>
      </p:sp>
      <p:pic>
        <p:nvPicPr>
          <p:cNvPr id="10" name="Picture 3" descr="C:\Users\yr70205\Pictures\Bandiere\Australia.gif">
            <a:extLst>
              <a:ext uri="{FF2B5EF4-FFF2-40B4-BE49-F238E27FC236}">
                <a16:creationId xmlns:a16="http://schemas.microsoft.com/office/drawing/2014/main" id="{BAADA61A-DC64-4D5F-9522-C7877D9301EC}"/>
              </a:ext>
            </a:extLst>
          </p:cNvPr>
          <p:cNvPicPr>
            <a:picLocks noChangeAspect="1" noChangeArrowheads="1"/>
          </p:cNvPicPr>
          <p:nvPr/>
        </p:nvPicPr>
        <p:blipFill>
          <a:blip r:embed="rId3" cstate="print"/>
          <a:srcRect/>
          <a:stretch>
            <a:fillRect/>
          </a:stretch>
        </p:blipFill>
        <p:spPr bwMode="auto">
          <a:xfrm>
            <a:off x="4460104" y="1206780"/>
            <a:ext cx="808330" cy="511150"/>
          </a:xfrm>
          <a:prstGeom prst="rect">
            <a:avLst/>
          </a:prstGeom>
          <a:noFill/>
          <a:scene3d>
            <a:camera prst="orthographicFront"/>
            <a:lightRig rig="chilly" dir="t"/>
          </a:scene3d>
          <a:sp3d extrusionH="57150"/>
        </p:spPr>
      </p:pic>
      <p:sp>
        <p:nvSpPr>
          <p:cNvPr id="11" name="Text Box 28">
            <a:extLst>
              <a:ext uri="{FF2B5EF4-FFF2-40B4-BE49-F238E27FC236}">
                <a16:creationId xmlns:a16="http://schemas.microsoft.com/office/drawing/2014/main" id="{0642552B-1427-39E0-21BB-0E928C2645AA}"/>
              </a:ext>
            </a:extLst>
          </p:cNvPr>
          <p:cNvSpPr txBox="1">
            <a:spLocks noChangeArrowheads="1"/>
          </p:cNvSpPr>
          <p:nvPr/>
        </p:nvSpPr>
        <p:spPr bwMode="auto">
          <a:xfrm>
            <a:off x="6707580" y="1729712"/>
            <a:ext cx="1519736"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Rosylane</a:t>
            </a:r>
            <a:r>
              <a:rPr lang="it-IT" sz="1700" b="1" dirty="0">
                <a:solidFill>
                  <a:schemeClr val="accent2">
                    <a:lumMod val="50000"/>
                  </a:schemeClr>
                </a:solidFill>
                <a:latin typeface="+mn-lt"/>
              </a:rPr>
              <a:t> Rocha</a:t>
            </a:r>
          </a:p>
        </p:txBody>
      </p:sp>
      <p:pic>
        <p:nvPicPr>
          <p:cNvPr id="12" name="Picture 16" descr="http://www.anticogelso.eu/cani/cesare/BANDIERA%20USA.jpg">
            <a:extLst>
              <a:ext uri="{FF2B5EF4-FFF2-40B4-BE49-F238E27FC236}">
                <a16:creationId xmlns:a16="http://schemas.microsoft.com/office/drawing/2014/main" id="{4A18FEA8-65D3-F7F3-F991-D9CFC26A92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632" y="3936942"/>
            <a:ext cx="817944" cy="608703"/>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3" name="Picture 22" descr="Finlandia">
            <a:extLst>
              <a:ext uri="{FF2B5EF4-FFF2-40B4-BE49-F238E27FC236}">
                <a16:creationId xmlns:a16="http://schemas.microsoft.com/office/drawing/2014/main" id="{34D30087-946B-B726-5C02-D8EC8E5B5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800" y="2485292"/>
            <a:ext cx="852634" cy="56798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4" name="Text Box 28">
            <a:extLst>
              <a:ext uri="{FF2B5EF4-FFF2-40B4-BE49-F238E27FC236}">
                <a16:creationId xmlns:a16="http://schemas.microsoft.com/office/drawing/2014/main" id="{D7DC5E04-E7E3-3A13-B1C9-E736138DEAD8}"/>
              </a:ext>
            </a:extLst>
          </p:cNvPr>
          <p:cNvSpPr txBox="1">
            <a:spLocks noChangeArrowheads="1"/>
          </p:cNvSpPr>
          <p:nvPr/>
        </p:nvSpPr>
        <p:spPr bwMode="auto">
          <a:xfrm>
            <a:off x="9140413" y="1650431"/>
            <a:ext cx="2146300" cy="615553"/>
          </a:xfrm>
          <a:prstGeom prst="rect">
            <a:avLst/>
          </a:prstGeom>
          <a:noFill/>
          <a:ln w="28575" algn="ctr">
            <a:noFill/>
            <a:miter lim="800000"/>
            <a:headEnd/>
            <a:tailEnd/>
          </a:ln>
        </p:spPr>
        <p:txBody>
          <a:bodyPr wrap="square" lIns="84655" tIns="42328" rIns="84655" bIns="42328">
            <a:spAutoFit/>
          </a:bodyPr>
          <a:lstStyle/>
          <a:p>
            <a:pPr algn="ctr">
              <a:spcBef>
                <a:spcPts val="0"/>
              </a:spcBef>
            </a:pPr>
            <a:r>
              <a:rPr lang="it-IT" sz="1700" b="1" dirty="0">
                <a:solidFill>
                  <a:schemeClr val="accent2">
                    <a:lumMod val="50000"/>
                  </a:schemeClr>
                </a:solidFill>
                <a:latin typeface="+mn-lt"/>
              </a:rPr>
              <a:t>Quentin </a:t>
            </a:r>
          </a:p>
          <a:p>
            <a:pPr algn="ctr">
              <a:spcBef>
                <a:spcPts val="0"/>
              </a:spcBef>
            </a:pPr>
            <a:r>
              <a:rPr lang="it-IT" sz="1700" b="1" dirty="0">
                <a:solidFill>
                  <a:schemeClr val="accent2">
                    <a:lumMod val="50000"/>
                  </a:schemeClr>
                </a:solidFill>
                <a:latin typeface="+mn-lt"/>
              </a:rPr>
              <a:t>Durand - Moreau</a:t>
            </a:r>
          </a:p>
        </p:txBody>
      </p:sp>
      <p:pic>
        <p:nvPicPr>
          <p:cNvPr id="15" name="Immagine 14">
            <a:extLst>
              <a:ext uri="{FF2B5EF4-FFF2-40B4-BE49-F238E27FC236}">
                <a16:creationId xmlns:a16="http://schemas.microsoft.com/office/drawing/2014/main" id="{328A77EC-0CF0-0252-21A9-5F74B521E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953" y="2470433"/>
            <a:ext cx="834666" cy="556444"/>
          </a:xfrm>
          <a:prstGeom prst="rect">
            <a:avLst/>
          </a:prstGeom>
          <a:scene3d>
            <a:camera prst="orthographicFront"/>
            <a:lightRig rig="threePt" dir="t"/>
          </a:scene3d>
          <a:sp3d>
            <a:bevelT w="165100" prst="coolSlant"/>
          </a:sp3d>
        </p:spPr>
      </p:pic>
      <p:sp>
        <p:nvSpPr>
          <p:cNvPr id="16" name="Text Box 45">
            <a:extLst>
              <a:ext uri="{FF2B5EF4-FFF2-40B4-BE49-F238E27FC236}">
                <a16:creationId xmlns:a16="http://schemas.microsoft.com/office/drawing/2014/main" id="{5D6FE424-B539-666C-FA5A-0C510BEEFE6A}"/>
              </a:ext>
            </a:extLst>
          </p:cNvPr>
          <p:cNvSpPr txBox="1">
            <a:spLocks noChangeArrowheads="1"/>
          </p:cNvSpPr>
          <p:nvPr/>
        </p:nvSpPr>
        <p:spPr bwMode="auto">
          <a:xfrm>
            <a:off x="9533918" y="3013187"/>
            <a:ext cx="1415371"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Rim</a:t>
            </a:r>
            <a:br>
              <a:rPr lang="it-IT" sz="1700" b="1" dirty="0">
                <a:solidFill>
                  <a:schemeClr val="accent2">
                    <a:lumMod val="50000"/>
                  </a:schemeClr>
                </a:solidFill>
                <a:latin typeface="+mn-lt"/>
              </a:rPr>
            </a:br>
            <a:r>
              <a:rPr lang="it-IT" sz="1700" b="1" dirty="0">
                <a:solidFill>
                  <a:schemeClr val="accent2">
                    <a:lumMod val="50000"/>
                  </a:schemeClr>
                </a:solidFill>
                <a:latin typeface="+mn-lt"/>
              </a:rPr>
              <a:t>El </a:t>
            </a:r>
            <a:r>
              <a:rPr lang="it-IT" sz="1700" b="1" dirty="0" err="1">
                <a:solidFill>
                  <a:schemeClr val="accent2">
                    <a:lumMod val="50000"/>
                  </a:schemeClr>
                </a:solidFill>
                <a:latin typeface="+mn-lt"/>
              </a:rPr>
              <a:t>Kholti</a:t>
            </a:r>
            <a:endParaRPr lang="it-IT" sz="1700" b="1" dirty="0">
              <a:solidFill>
                <a:schemeClr val="accent2">
                  <a:lumMod val="50000"/>
                </a:schemeClr>
              </a:solidFill>
              <a:latin typeface="+mn-lt"/>
            </a:endParaRPr>
          </a:p>
        </p:txBody>
      </p:sp>
      <p:pic>
        <p:nvPicPr>
          <p:cNvPr id="17" name="Immagine 16">
            <a:extLst>
              <a:ext uri="{FF2B5EF4-FFF2-40B4-BE49-F238E27FC236}">
                <a16:creationId xmlns:a16="http://schemas.microsoft.com/office/drawing/2014/main" id="{9AAB7D50-CDD7-BD7D-BEBE-36249C2AF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8267" y="3932833"/>
            <a:ext cx="953002" cy="588843"/>
          </a:xfrm>
          <a:prstGeom prst="rect">
            <a:avLst/>
          </a:prstGeom>
          <a:scene3d>
            <a:camera prst="orthographicFront"/>
            <a:lightRig rig="threePt" dir="t"/>
          </a:scene3d>
          <a:sp3d>
            <a:bevelT w="165100" prst="coolSlant"/>
          </a:sp3d>
        </p:spPr>
      </p:pic>
      <p:sp>
        <p:nvSpPr>
          <p:cNvPr id="18" name="Text Box 6">
            <a:extLst>
              <a:ext uri="{FF2B5EF4-FFF2-40B4-BE49-F238E27FC236}">
                <a16:creationId xmlns:a16="http://schemas.microsoft.com/office/drawing/2014/main" id="{51401DB2-0931-DB5F-EF8C-DA5ACB292C54}"/>
              </a:ext>
            </a:extLst>
          </p:cNvPr>
          <p:cNvSpPr txBox="1">
            <a:spLocks noChangeArrowheads="1"/>
          </p:cNvSpPr>
          <p:nvPr/>
        </p:nvSpPr>
        <p:spPr bwMode="auto">
          <a:xfrm>
            <a:off x="4234003" y="4539259"/>
            <a:ext cx="1298155"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Ashish</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Mishra</a:t>
            </a:r>
            <a:endParaRPr lang="it-IT" sz="1700" b="1" dirty="0">
              <a:solidFill>
                <a:schemeClr val="accent2">
                  <a:lumMod val="50000"/>
                </a:schemeClr>
              </a:solidFill>
              <a:latin typeface="+mn-lt"/>
            </a:endParaRPr>
          </a:p>
        </p:txBody>
      </p:sp>
      <p:pic>
        <p:nvPicPr>
          <p:cNvPr id="19" name="Immagine 18">
            <a:extLst>
              <a:ext uri="{FF2B5EF4-FFF2-40B4-BE49-F238E27FC236}">
                <a16:creationId xmlns:a16="http://schemas.microsoft.com/office/drawing/2014/main" id="{1798E9FF-6614-4361-A1C0-F585BA46D3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5505" y="5470467"/>
            <a:ext cx="874471" cy="581523"/>
          </a:xfrm>
          <a:prstGeom prst="rect">
            <a:avLst/>
          </a:prstGeom>
          <a:scene3d>
            <a:camera prst="orthographicFront"/>
            <a:lightRig rig="threePt" dir="t"/>
          </a:scene3d>
          <a:sp3d>
            <a:bevelT w="165100" prst="coolSlant"/>
          </a:sp3d>
        </p:spPr>
      </p:pic>
      <p:sp>
        <p:nvSpPr>
          <p:cNvPr id="20" name="Text Box 28">
            <a:extLst>
              <a:ext uri="{FF2B5EF4-FFF2-40B4-BE49-F238E27FC236}">
                <a16:creationId xmlns:a16="http://schemas.microsoft.com/office/drawing/2014/main" id="{20AA4953-453D-C24A-D201-4970E31038B2}"/>
              </a:ext>
            </a:extLst>
          </p:cNvPr>
          <p:cNvSpPr txBox="1">
            <a:spLocks noChangeArrowheads="1"/>
          </p:cNvSpPr>
          <p:nvPr/>
        </p:nvSpPr>
        <p:spPr bwMode="auto">
          <a:xfrm>
            <a:off x="6703877" y="6058840"/>
            <a:ext cx="1467612"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Giovanna Spatari </a:t>
            </a:r>
          </a:p>
        </p:txBody>
      </p:sp>
      <p:sp>
        <p:nvSpPr>
          <p:cNvPr id="21" name="CasellaDiTesto 20">
            <a:extLst>
              <a:ext uri="{FF2B5EF4-FFF2-40B4-BE49-F238E27FC236}">
                <a16:creationId xmlns:a16="http://schemas.microsoft.com/office/drawing/2014/main" id="{70FBE650-7E80-1319-1715-37ECED31B12D}"/>
              </a:ext>
            </a:extLst>
          </p:cNvPr>
          <p:cNvSpPr txBox="1"/>
          <p:nvPr/>
        </p:nvSpPr>
        <p:spPr>
          <a:xfrm>
            <a:off x="1353552" y="1702262"/>
            <a:ext cx="1286813" cy="615553"/>
          </a:xfrm>
          <a:prstGeom prst="rect">
            <a:avLst/>
          </a:prstGeom>
          <a:noFill/>
        </p:spPr>
        <p:txBody>
          <a:bodyPr wrap="square" rtlCol="0">
            <a:spAutoFit/>
          </a:bodyPr>
          <a:lstStyle/>
          <a:p>
            <a:pPr algn="ctr"/>
            <a:r>
              <a:rPr lang="it-IT" sz="1700" b="1" dirty="0">
                <a:solidFill>
                  <a:schemeClr val="accent2">
                    <a:lumMod val="50000"/>
                  </a:schemeClr>
                </a:solidFill>
                <a:latin typeface="+mn-lt"/>
              </a:rPr>
              <a:t>Alexis </a:t>
            </a:r>
            <a:r>
              <a:rPr lang="it-IT" sz="1700" b="1" dirty="0" err="1">
                <a:solidFill>
                  <a:schemeClr val="accent2">
                    <a:lumMod val="50000"/>
                  </a:schemeClr>
                </a:solidFill>
                <a:latin typeface="+mn-lt"/>
              </a:rPr>
              <a:t>Descatha</a:t>
            </a:r>
            <a:endParaRPr lang="it-IT" sz="1700" b="1" dirty="0">
              <a:solidFill>
                <a:schemeClr val="accent2">
                  <a:lumMod val="50000"/>
                </a:schemeClr>
              </a:solidFill>
              <a:latin typeface="+mn-lt"/>
            </a:endParaRPr>
          </a:p>
        </p:txBody>
      </p:sp>
      <p:sp>
        <p:nvSpPr>
          <p:cNvPr id="22" name="Text Box 15">
            <a:extLst>
              <a:ext uri="{FF2B5EF4-FFF2-40B4-BE49-F238E27FC236}">
                <a16:creationId xmlns:a16="http://schemas.microsoft.com/office/drawing/2014/main" id="{C8F4819A-26A0-BC86-98C5-48D950108E1C}"/>
              </a:ext>
            </a:extLst>
          </p:cNvPr>
          <p:cNvSpPr txBox="1">
            <a:spLocks noChangeArrowheads="1"/>
          </p:cNvSpPr>
          <p:nvPr/>
        </p:nvSpPr>
        <p:spPr bwMode="auto">
          <a:xfrm>
            <a:off x="4252800" y="3019911"/>
            <a:ext cx="1178634"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Riitta</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Sauni</a:t>
            </a:r>
            <a:endParaRPr lang="it-IT" sz="1700" b="1" dirty="0">
              <a:solidFill>
                <a:schemeClr val="accent2">
                  <a:lumMod val="50000"/>
                </a:schemeClr>
              </a:solidFill>
              <a:latin typeface="+mn-lt"/>
            </a:endParaRPr>
          </a:p>
        </p:txBody>
      </p:sp>
      <p:sp>
        <p:nvSpPr>
          <p:cNvPr id="23" name="Text Box 15">
            <a:extLst>
              <a:ext uri="{FF2B5EF4-FFF2-40B4-BE49-F238E27FC236}">
                <a16:creationId xmlns:a16="http://schemas.microsoft.com/office/drawing/2014/main" id="{564DBA35-8070-F35D-D49A-8527EFD98121}"/>
              </a:ext>
            </a:extLst>
          </p:cNvPr>
          <p:cNvSpPr txBox="1">
            <a:spLocks noChangeArrowheads="1"/>
          </p:cNvSpPr>
          <p:nvPr/>
        </p:nvSpPr>
        <p:spPr bwMode="auto">
          <a:xfrm>
            <a:off x="6835717" y="4533006"/>
            <a:ext cx="1214047"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Naesinee</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Chaiear</a:t>
            </a:r>
            <a:endParaRPr lang="it-IT" sz="1700" b="1" dirty="0">
              <a:solidFill>
                <a:schemeClr val="accent2">
                  <a:lumMod val="50000"/>
                </a:schemeClr>
              </a:solidFill>
              <a:latin typeface="+mn-lt"/>
            </a:endParaRPr>
          </a:p>
        </p:txBody>
      </p:sp>
      <p:pic>
        <p:nvPicPr>
          <p:cNvPr id="24" name="Immagine 23">
            <a:extLst>
              <a:ext uri="{FF2B5EF4-FFF2-40B4-BE49-F238E27FC236}">
                <a16:creationId xmlns:a16="http://schemas.microsoft.com/office/drawing/2014/main" id="{2B58F107-0EC3-DF2C-AC02-7C5800A1F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938" y="5406735"/>
            <a:ext cx="918099" cy="608013"/>
          </a:xfrm>
          <a:prstGeom prst="rect">
            <a:avLst/>
          </a:prstGeom>
          <a:scene3d>
            <a:camera prst="orthographicFront"/>
            <a:lightRig rig="threePt" dir="t"/>
          </a:scene3d>
          <a:sp3d>
            <a:bevelT w="165100" prst="coolSlant"/>
          </a:sp3d>
        </p:spPr>
      </p:pic>
      <p:pic>
        <p:nvPicPr>
          <p:cNvPr id="25" name="Picture 4">
            <a:extLst>
              <a:ext uri="{FF2B5EF4-FFF2-40B4-BE49-F238E27FC236}">
                <a16:creationId xmlns:a16="http://schemas.microsoft.com/office/drawing/2014/main" id="{147283BA-6C96-5240-0113-D65D6799C6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743378" y="1109260"/>
            <a:ext cx="940370" cy="564104"/>
          </a:xfrm>
          <a:prstGeom prst="rect">
            <a:avLst/>
          </a:prstGeom>
          <a:noFill/>
          <a:scene3d>
            <a:camera prst="orthographicFront"/>
            <a:lightRig rig="threePt" dir="t"/>
          </a:scene3d>
          <a:sp3d extrusionH="76200" prstMaterial="matte">
            <a:bevelT/>
            <a:bevelB/>
          </a:sp3d>
        </p:spPr>
      </p:pic>
      <p:pic>
        <p:nvPicPr>
          <p:cNvPr id="26" name="Picture 22">
            <a:extLst>
              <a:ext uri="{FF2B5EF4-FFF2-40B4-BE49-F238E27FC236}">
                <a16:creationId xmlns:a16="http://schemas.microsoft.com/office/drawing/2014/main" id="{D8647DD6-EB11-0AFF-279B-82E7480EA7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614035" y="3951430"/>
            <a:ext cx="953002" cy="54046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7" name="Immagine 26">
            <a:extLst>
              <a:ext uri="{FF2B5EF4-FFF2-40B4-BE49-F238E27FC236}">
                <a16:creationId xmlns:a16="http://schemas.microsoft.com/office/drawing/2014/main" id="{6700CFE9-F5D8-5F8D-839B-887FDC8E2B1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06004" y="2502794"/>
            <a:ext cx="873972" cy="567979"/>
          </a:xfrm>
          <a:prstGeom prst="rect">
            <a:avLst/>
          </a:prstGeom>
          <a:scene3d>
            <a:camera prst="orthographicFront"/>
            <a:lightRig rig="threePt" dir="t"/>
          </a:scene3d>
          <a:sp3d>
            <a:bevelT w="165100" prst="coolSlant"/>
          </a:sp3d>
        </p:spPr>
      </p:pic>
      <p:pic>
        <p:nvPicPr>
          <p:cNvPr id="28" name="Immagine 27">
            <a:extLst>
              <a:ext uri="{FF2B5EF4-FFF2-40B4-BE49-F238E27FC236}">
                <a16:creationId xmlns:a16="http://schemas.microsoft.com/office/drawing/2014/main" id="{69FD7AFE-17B5-8FB4-DC2A-D424ADCC1BCA}"/>
              </a:ext>
            </a:extLst>
          </p:cNvPr>
          <p:cNvPicPr>
            <a:picLocks noChangeAspect="1"/>
          </p:cNvPicPr>
          <p:nvPr/>
        </p:nvPicPr>
        <p:blipFill>
          <a:blip r:embed="rId12" cstate="print">
            <a:extLst>
              <a:ext uri="{28A0092B-C50C-407E-A947-70E740481C1C}">
                <a14:useLocalDpi xmlns:a14="http://schemas.microsoft.com/office/drawing/2010/main" val="0"/>
              </a:ext>
            </a:extLst>
          </a:blip>
          <a:srcRect l="7440" r="7440"/>
          <a:stretch/>
        </p:blipFill>
        <p:spPr>
          <a:xfrm>
            <a:off x="9827172" y="2475893"/>
            <a:ext cx="881103" cy="544281"/>
          </a:xfrm>
          <a:prstGeom prst="rect">
            <a:avLst/>
          </a:prstGeom>
          <a:scene3d>
            <a:camera prst="orthographicFront"/>
            <a:lightRig rig="threePt" dir="t"/>
          </a:scene3d>
          <a:sp3d>
            <a:bevelT w="165100" prst="coolSlant"/>
          </a:sp3d>
        </p:spPr>
      </p:pic>
      <p:pic>
        <p:nvPicPr>
          <p:cNvPr id="29" name="Picture 5">
            <a:extLst>
              <a:ext uri="{FF2B5EF4-FFF2-40B4-BE49-F238E27FC236}">
                <a16:creationId xmlns:a16="http://schemas.microsoft.com/office/drawing/2014/main" id="{FF0A538D-D53F-546A-0603-05C23828F88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7005505" y="3961349"/>
            <a:ext cx="874471" cy="584296"/>
          </a:xfrm>
          <a:prstGeom prst="rect">
            <a:avLst/>
          </a:prstGeom>
          <a:noFill/>
          <a:scene3d>
            <a:camera prst="orthographicFront"/>
            <a:lightRig rig="threePt" dir="t"/>
          </a:scene3d>
          <a:sp3d>
            <a:bevelT/>
            <a:bevelB/>
          </a:sp3d>
        </p:spPr>
      </p:pic>
      <p:pic>
        <p:nvPicPr>
          <p:cNvPr id="30" name="Immagine 29">
            <a:extLst>
              <a:ext uri="{FF2B5EF4-FFF2-40B4-BE49-F238E27FC236}">
                <a16:creationId xmlns:a16="http://schemas.microsoft.com/office/drawing/2014/main" id="{60CE2164-D3F4-6C13-E816-F9DD36B41D53}"/>
              </a:ext>
            </a:extLst>
          </p:cNvPr>
          <p:cNvPicPr>
            <a:picLocks noChangeAspect="1"/>
          </p:cNvPicPr>
          <p:nvPr/>
        </p:nvPicPr>
        <p:blipFill>
          <a:blip r:embed="rId12" cstate="print">
            <a:extLst>
              <a:ext uri="{28A0092B-C50C-407E-A947-70E740481C1C}">
                <a14:useLocalDpi xmlns:a14="http://schemas.microsoft.com/office/drawing/2010/main" val="0"/>
              </a:ext>
            </a:extLst>
          </a:blip>
          <a:srcRect l="7440" r="7440"/>
          <a:stretch/>
        </p:blipFill>
        <p:spPr>
          <a:xfrm>
            <a:off x="9773011" y="5470467"/>
            <a:ext cx="881103" cy="544281"/>
          </a:xfrm>
          <a:prstGeom prst="rect">
            <a:avLst/>
          </a:prstGeom>
          <a:scene3d>
            <a:camera prst="orthographicFront"/>
            <a:lightRig rig="threePt" dir="t"/>
          </a:scene3d>
          <a:sp3d>
            <a:bevelT w="165100" prst="coolSlant"/>
          </a:sp3d>
        </p:spPr>
      </p:pic>
      <p:sp>
        <p:nvSpPr>
          <p:cNvPr id="31" name="CasellaDiTesto 30">
            <a:extLst>
              <a:ext uri="{FF2B5EF4-FFF2-40B4-BE49-F238E27FC236}">
                <a16:creationId xmlns:a16="http://schemas.microsoft.com/office/drawing/2014/main" id="{740DFBF9-2440-D4A9-482A-84306639FBD5}"/>
              </a:ext>
            </a:extLst>
          </p:cNvPr>
          <p:cNvSpPr txBox="1"/>
          <p:nvPr/>
        </p:nvSpPr>
        <p:spPr>
          <a:xfrm>
            <a:off x="9759802" y="6014748"/>
            <a:ext cx="907519" cy="615553"/>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Kamal </a:t>
            </a:r>
            <a:r>
              <a:rPr lang="it-IT" sz="1700" b="1" dirty="0" err="1">
                <a:solidFill>
                  <a:schemeClr val="accent2">
                    <a:lumMod val="50000"/>
                  </a:schemeClr>
                </a:solidFill>
                <a:latin typeface="+mn-lt"/>
              </a:rPr>
              <a:t>Wifaq</a:t>
            </a:r>
            <a:endParaRPr lang="it-IT" sz="1700" b="1" dirty="0">
              <a:solidFill>
                <a:schemeClr val="accent2">
                  <a:lumMod val="50000"/>
                </a:schemeClr>
              </a:solidFill>
              <a:latin typeface="+mn-lt"/>
            </a:endParaRPr>
          </a:p>
        </p:txBody>
      </p:sp>
      <p:pic>
        <p:nvPicPr>
          <p:cNvPr id="32" name="Picture 3">
            <a:extLst>
              <a:ext uri="{FF2B5EF4-FFF2-40B4-BE49-F238E27FC236}">
                <a16:creationId xmlns:a16="http://schemas.microsoft.com/office/drawing/2014/main" id="{4F2D0E2F-148A-D36E-1940-742B2CD9100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1637571" y="1247553"/>
            <a:ext cx="777687" cy="487423"/>
          </a:xfrm>
          <a:prstGeom prst="rect">
            <a:avLst/>
          </a:prstGeom>
          <a:noFill/>
          <a:scene3d>
            <a:camera prst="orthographicFront"/>
            <a:lightRig rig="threePt" dir="t"/>
          </a:scene3d>
          <a:sp3d>
            <a:bevelT/>
            <a:bevelB/>
          </a:sp3d>
        </p:spPr>
      </p:pic>
      <p:pic>
        <p:nvPicPr>
          <p:cNvPr id="33" name="Immagine 32">
            <a:extLst>
              <a:ext uri="{FF2B5EF4-FFF2-40B4-BE49-F238E27FC236}">
                <a16:creationId xmlns:a16="http://schemas.microsoft.com/office/drawing/2014/main" id="{F4EC1DA9-986A-09DA-0B55-3FCC6F7F830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005505" y="1119011"/>
            <a:ext cx="923886" cy="641866"/>
          </a:xfrm>
          <a:prstGeom prst="rect">
            <a:avLst/>
          </a:prstGeom>
          <a:scene3d>
            <a:camera prst="orthographicFront"/>
            <a:lightRig rig="threePt" dir="t"/>
          </a:scene3d>
          <a:sp3d>
            <a:bevelT w="165100" prst="coolSlant"/>
          </a:sp3d>
        </p:spPr>
      </p:pic>
      <p:sp>
        <p:nvSpPr>
          <p:cNvPr id="35" name="CasellaDiTesto 34">
            <a:extLst>
              <a:ext uri="{FF2B5EF4-FFF2-40B4-BE49-F238E27FC236}">
                <a16:creationId xmlns:a16="http://schemas.microsoft.com/office/drawing/2014/main" id="{9BA8790A-7EE3-4024-3D99-B76B84269702}"/>
              </a:ext>
            </a:extLst>
          </p:cNvPr>
          <p:cNvSpPr txBox="1"/>
          <p:nvPr/>
        </p:nvSpPr>
        <p:spPr>
          <a:xfrm>
            <a:off x="1631542" y="6014748"/>
            <a:ext cx="1007314" cy="1007968"/>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R. </a:t>
            </a:r>
            <a:r>
              <a:rPr lang="it-IT" sz="1700" b="1" dirty="0" err="1">
                <a:solidFill>
                  <a:schemeClr val="accent2">
                    <a:lumMod val="50000"/>
                  </a:schemeClr>
                </a:solidFill>
                <a:latin typeface="+mn-lt"/>
              </a:rPr>
              <a:t>Rajesh</a:t>
            </a:r>
            <a:endParaRPr lang="it-IT" sz="1700" b="1" dirty="0">
              <a:solidFill>
                <a:schemeClr val="accent2">
                  <a:lumMod val="50000"/>
                </a:schemeClr>
              </a:solidFill>
              <a:latin typeface="+mn-lt"/>
            </a:endParaRPr>
          </a:p>
          <a:p>
            <a:pPr algn="ctr">
              <a:spcBef>
                <a:spcPct val="50000"/>
              </a:spcBef>
            </a:pPr>
            <a:endParaRPr lang="it-IT" sz="1700" b="1" dirty="0">
              <a:solidFill>
                <a:schemeClr val="accent2">
                  <a:lumMod val="50000"/>
                </a:schemeClr>
              </a:solidFill>
              <a:latin typeface="+mn-lt"/>
            </a:endParaRPr>
          </a:p>
        </p:txBody>
      </p:sp>
      <p:sp>
        <p:nvSpPr>
          <p:cNvPr id="37" name="CasellaDiTesto 36">
            <a:extLst>
              <a:ext uri="{FF2B5EF4-FFF2-40B4-BE49-F238E27FC236}">
                <a16:creationId xmlns:a16="http://schemas.microsoft.com/office/drawing/2014/main" id="{0E3941FE-07A4-E64C-5521-EDC25352885E}"/>
              </a:ext>
            </a:extLst>
          </p:cNvPr>
          <p:cNvSpPr txBox="1"/>
          <p:nvPr/>
        </p:nvSpPr>
        <p:spPr>
          <a:xfrm>
            <a:off x="1342265" y="2944189"/>
            <a:ext cx="1367801" cy="615553"/>
          </a:xfrm>
          <a:prstGeom prst="rect">
            <a:avLst/>
          </a:prstGeom>
          <a:noFill/>
        </p:spPr>
        <p:txBody>
          <a:bodyPr wrap="square">
            <a:spAutoFit/>
          </a:bodyPr>
          <a:lstStyle/>
          <a:p>
            <a:pPr algn="ctr">
              <a:spcBef>
                <a:spcPct val="50000"/>
              </a:spcBef>
            </a:pPr>
            <a:r>
              <a:rPr lang="it-IT" sz="1700" b="1" dirty="0" err="1">
                <a:solidFill>
                  <a:schemeClr val="accent2">
                    <a:lumMod val="50000"/>
                  </a:schemeClr>
                </a:solidFill>
                <a:latin typeface="+mn-lt"/>
              </a:rPr>
              <a:t>Dongmug</a:t>
            </a:r>
            <a:br>
              <a:rPr lang="it-IT" sz="1700" b="1" dirty="0">
                <a:solidFill>
                  <a:schemeClr val="accent2">
                    <a:lumMod val="50000"/>
                  </a:schemeClr>
                </a:solidFill>
                <a:latin typeface="+mn-lt"/>
              </a:rPr>
            </a:br>
            <a:r>
              <a:rPr lang="it-IT" sz="1700" b="1" dirty="0">
                <a:solidFill>
                  <a:schemeClr val="accent2">
                    <a:lumMod val="50000"/>
                  </a:schemeClr>
                </a:solidFill>
                <a:latin typeface="+mn-lt"/>
              </a:rPr>
              <a:t>Kang</a:t>
            </a:r>
          </a:p>
        </p:txBody>
      </p:sp>
      <p:sp>
        <p:nvSpPr>
          <p:cNvPr id="39" name="CasellaDiTesto 38">
            <a:extLst>
              <a:ext uri="{FF2B5EF4-FFF2-40B4-BE49-F238E27FC236}">
                <a16:creationId xmlns:a16="http://schemas.microsoft.com/office/drawing/2014/main" id="{F2EF402A-99C0-4147-C4A7-015A599B7D35}"/>
              </a:ext>
            </a:extLst>
          </p:cNvPr>
          <p:cNvSpPr txBox="1"/>
          <p:nvPr/>
        </p:nvSpPr>
        <p:spPr>
          <a:xfrm>
            <a:off x="981741" y="4506421"/>
            <a:ext cx="2220434" cy="615553"/>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Aida Lucia</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Fajardo</a:t>
            </a:r>
            <a:r>
              <a:rPr lang="it-IT" sz="1700" b="1" dirty="0">
                <a:solidFill>
                  <a:schemeClr val="accent2">
                    <a:lumMod val="50000"/>
                  </a:schemeClr>
                </a:solidFill>
                <a:latin typeface="+mn-lt"/>
              </a:rPr>
              <a:t> Montiel</a:t>
            </a:r>
          </a:p>
        </p:txBody>
      </p:sp>
    </p:spTree>
    <p:extLst>
      <p:ext uri="{BB962C8B-B14F-4D97-AF65-F5344CB8AC3E}">
        <p14:creationId xmlns:p14="http://schemas.microsoft.com/office/powerpoint/2010/main" val="427013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7CBBD4-427A-827F-975B-827EFBA2527C}"/>
              </a:ext>
            </a:extLst>
          </p:cNvPr>
          <p:cNvSpPr txBox="1"/>
          <p:nvPr/>
        </p:nvSpPr>
        <p:spPr>
          <a:xfrm>
            <a:off x="1" y="322730"/>
            <a:ext cx="12191999"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National/Area </a:t>
            </a:r>
            <a:r>
              <a:rPr lang="it-IT" sz="3600" dirty="0" err="1">
                <a:solidFill>
                  <a:schemeClr val="accent2">
                    <a:lumMod val="50000"/>
                  </a:schemeClr>
                </a:solidFill>
                <a:effectLst>
                  <a:outerShdw blurRad="38100" dist="38100" dir="2700000" algn="tl">
                    <a:srgbClr val="000000">
                      <a:alpha val="43137"/>
                    </a:srgbClr>
                  </a:outerShdw>
                </a:effectLst>
                <a:latin typeface="+mj-lt"/>
              </a:rPr>
              <a:t>Secretaries</a:t>
            </a:r>
            <a:r>
              <a:rPr lang="it-IT" sz="3600" dirty="0">
                <a:solidFill>
                  <a:schemeClr val="accent2">
                    <a:lumMod val="50000"/>
                  </a:schemeClr>
                </a:solidFill>
                <a:effectLst>
                  <a:outerShdw blurRad="38100" dist="38100" dir="2700000" algn="tl">
                    <a:srgbClr val="000000">
                      <a:alpha val="43137"/>
                    </a:srgbClr>
                  </a:outerShdw>
                </a:effectLst>
                <a:latin typeface="+mj-lt"/>
              </a:rPr>
              <a:t> Worldwide</a:t>
            </a:r>
          </a:p>
        </p:txBody>
      </p:sp>
      <p:sp>
        <p:nvSpPr>
          <p:cNvPr id="5" name="CasellaDiTesto 4">
            <a:extLst>
              <a:ext uri="{FF2B5EF4-FFF2-40B4-BE49-F238E27FC236}">
                <a16:creationId xmlns:a16="http://schemas.microsoft.com/office/drawing/2014/main" id="{22B2AAF6-903C-78D5-F3C7-2FC20332C681}"/>
              </a:ext>
            </a:extLst>
          </p:cNvPr>
          <p:cNvSpPr txBox="1"/>
          <p:nvPr/>
        </p:nvSpPr>
        <p:spPr>
          <a:xfrm>
            <a:off x="9570672" y="6160516"/>
            <a:ext cx="735106" cy="369332"/>
          </a:xfrm>
          <a:prstGeom prst="rect">
            <a:avLst/>
          </a:prstGeom>
          <a:noFill/>
        </p:spPr>
        <p:txBody>
          <a:bodyPr wrap="square">
            <a:spAutoFit/>
          </a:bodyPr>
          <a:lstStyle/>
          <a:p>
            <a:r>
              <a:rPr lang="it-IT" sz="1800" dirty="0">
                <a:solidFill>
                  <a:srgbClr val="3477B2"/>
                </a:solidFill>
              </a:rPr>
              <a:t>2024</a:t>
            </a:r>
            <a:endParaRPr lang="en-GB" dirty="0">
              <a:solidFill>
                <a:srgbClr val="3477B2"/>
              </a:solidFill>
            </a:endParaRPr>
          </a:p>
        </p:txBody>
      </p:sp>
      <p:pic>
        <p:nvPicPr>
          <p:cNvPr id="145" name="Segnaposto contenuto 3">
            <a:extLst>
              <a:ext uri="{FF2B5EF4-FFF2-40B4-BE49-F238E27FC236}">
                <a16:creationId xmlns:a16="http://schemas.microsoft.com/office/drawing/2014/main" id="{B6DA2221-466A-93FE-D14C-C2702FAFE1E0}"/>
              </a:ext>
            </a:extLst>
          </p:cNvPr>
          <p:cNvPicPr>
            <a:picLocks noChangeAspect="1"/>
          </p:cNvPicPr>
          <p:nvPr/>
        </p:nvPicPr>
        <p:blipFill rotWithShape="1">
          <a:blip r:embed="rId2">
            <a:extLst>
              <a:ext uri="{28A0092B-C50C-407E-A947-70E740481C1C}">
                <a14:useLocalDpi xmlns:a14="http://schemas.microsoft.com/office/drawing/2010/main" val="0"/>
              </a:ext>
            </a:extLst>
          </a:blip>
          <a:srcRect t="13170"/>
          <a:stretch/>
        </p:blipFill>
        <p:spPr>
          <a:xfrm>
            <a:off x="1661925" y="1701669"/>
            <a:ext cx="8643938" cy="4279106"/>
          </a:xfrm>
          <a:prstGeom prst="rect">
            <a:avLst/>
          </a:prstGeom>
          <a:solidFill>
            <a:srgbClr val="FFFF00"/>
          </a:solidFill>
        </p:spPr>
      </p:pic>
      <p:pic>
        <p:nvPicPr>
          <p:cNvPr id="146" name="Immagine 145">
            <a:extLst>
              <a:ext uri="{FF2B5EF4-FFF2-40B4-BE49-F238E27FC236}">
                <a16:creationId xmlns:a16="http://schemas.microsoft.com/office/drawing/2014/main" id="{50EFC5A6-EAA3-6C81-37B6-2B557ED6D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379" y="3413829"/>
            <a:ext cx="300037" cy="300037"/>
          </a:xfrm>
          <a:prstGeom prst="rect">
            <a:avLst/>
          </a:prstGeom>
        </p:spPr>
      </p:pic>
      <p:pic>
        <p:nvPicPr>
          <p:cNvPr id="147" name="Immagine 146">
            <a:extLst>
              <a:ext uri="{FF2B5EF4-FFF2-40B4-BE49-F238E27FC236}">
                <a16:creationId xmlns:a16="http://schemas.microsoft.com/office/drawing/2014/main" id="{4F8C7C73-0206-8DCF-CC8B-2C8DFEE0F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416" y="2920910"/>
            <a:ext cx="300037" cy="300037"/>
          </a:xfrm>
          <a:prstGeom prst="rect">
            <a:avLst/>
          </a:prstGeom>
        </p:spPr>
      </p:pic>
      <p:pic>
        <p:nvPicPr>
          <p:cNvPr id="148" name="Immagine 147">
            <a:extLst>
              <a:ext uri="{FF2B5EF4-FFF2-40B4-BE49-F238E27FC236}">
                <a16:creationId xmlns:a16="http://schemas.microsoft.com/office/drawing/2014/main" id="{F40F8B98-181F-9DA7-FD19-19C1ECB53260}"/>
              </a:ext>
            </a:extLst>
          </p:cNvPr>
          <p:cNvPicPr>
            <a:picLocks noChangeAspect="1"/>
          </p:cNvPicPr>
          <p:nvPr/>
        </p:nvPicPr>
        <p:blipFill>
          <a:blip r:embed="rId4"/>
          <a:stretch>
            <a:fillRect/>
          </a:stretch>
        </p:blipFill>
        <p:spPr>
          <a:xfrm>
            <a:off x="3500686" y="3757236"/>
            <a:ext cx="301778" cy="297206"/>
          </a:xfrm>
          <a:prstGeom prst="rect">
            <a:avLst/>
          </a:prstGeom>
        </p:spPr>
      </p:pic>
      <p:pic>
        <p:nvPicPr>
          <p:cNvPr id="149" name="Immagine 148">
            <a:extLst>
              <a:ext uri="{FF2B5EF4-FFF2-40B4-BE49-F238E27FC236}">
                <a16:creationId xmlns:a16="http://schemas.microsoft.com/office/drawing/2014/main" id="{F89D3DB7-3F1E-8874-2C50-A6628A3DDC80}"/>
              </a:ext>
            </a:extLst>
          </p:cNvPr>
          <p:cNvPicPr>
            <a:picLocks noChangeAspect="1"/>
          </p:cNvPicPr>
          <p:nvPr/>
        </p:nvPicPr>
        <p:blipFill>
          <a:blip r:embed="rId4"/>
          <a:stretch>
            <a:fillRect/>
          </a:stretch>
        </p:blipFill>
        <p:spPr>
          <a:xfrm>
            <a:off x="3932684" y="4017340"/>
            <a:ext cx="301778" cy="297206"/>
          </a:xfrm>
          <a:prstGeom prst="rect">
            <a:avLst/>
          </a:prstGeom>
        </p:spPr>
      </p:pic>
      <p:pic>
        <p:nvPicPr>
          <p:cNvPr id="150" name="Immagine 149">
            <a:extLst>
              <a:ext uri="{FF2B5EF4-FFF2-40B4-BE49-F238E27FC236}">
                <a16:creationId xmlns:a16="http://schemas.microsoft.com/office/drawing/2014/main" id="{DE8F4503-E0B0-B3BA-F4BE-549ECAB77573}"/>
              </a:ext>
            </a:extLst>
          </p:cNvPr>
          <p:cNvPicPr>
            <a:picLocks noChangeAspect="1"/>
          </p:cNvPicPr>
          <p:nvPr/>
        </p:nvPicPr>
        <p:blipFill>
          <a:blip r:embed="rId4"/>
          <a:stretch>
            <a:fillRect/>
          </a:stretch>
        </p:blipFill>
        <p:spPr>
          <a:xfrm>
            <a:off x="4676177" y="4458232"/>
            <a:ext cx="301778" cy="297206"/>
          </a:xfrm>
          <a:prstGeom prst="rect">
            <a:avLst/>
          </a:prstGeom>
        </p:spPr>
      </p:pic>
      <p:pic>
        <p:nvPicPr>
          <p:cNvPr id="151" name="Immagine 150">
            <a:extLst>
              <a:ext uri="{FF2B5EF4-FFF2-40B4-BE49-F238E27FC236}">
                <a16:creationId xmlns:a16="http://schemas.microsoft.com/office/drawing/2014/main" id="{1E98BCED-FE40-6B02-159A-28E4B62F7D10}"/>
              </a:ext>
            </a:extLst>
          </p:cNvPr>
          <p:cNvPicPr>
            <a:picLocks noChangeAspect="1"/>
          </p:cNvPicPr>
          <p:nvPr/>
        </p:nvPicPr>
        <p:blipFill>
          <a:blip r:embed="rId4"/>
          <a:stretch>
            <a:fillRect/>
          </a:stretch>
        </p:blipFill>
        <p:spPr>
          <a:xfrm>
            <a:off x="4312716" y="5079738"/>
            <a:ext cx="301778" cy="297206"/>
          </a:xfrm>
          <a:prstGeom prst="rect">
            <a:avLst/>
          </a:prstGeom>
        </p:spPr>
      </p:pic>
      <p:pic>
        <p:nvPicPr>
          <p:cNvPr id="152" name="Immagine 151">
            <a:extLst>
              <a:ext uri="{FF2B5EF4-FFF2-40B4-BE49-F238E27FC236}">
                <a16:creationId xmlns:a16="http://schemas.microsoft.com/office/drawing/2014/main" id="{38D26F02-24C6-DF6F-9A6B-9C2A71386121}"/>
              </a:ext>
            </a:extLst>
          </p:cNvPr>
          <p:cNvPicPr>
            <a:picLocks noChangeAspect="1"/>
          </p:cNvPicPr>
          <p:nvPr/>
        </p:nvPicPr>
        <p:blipFill>
          <a:blip r:embed="rId4"/>
          <a:stretch>
            <a:fillRect/>
          </a:stretch>
        </p:blipFill>
        <p:spPr>
          <a:xfrm>
            <a:off x="4138472" y="4842435"/>
            <a:ext cx="301778" cy="297206"/>
          </a:xfrm>
          <a:prstGeom prst="rect">
            <a:avLst/>
          </a:prstGeom>
        </p:spPr>
      </p:pic>
      <p:pic>
        <p:nvPicPr>
          <p:cNvPr id="153" name="Immagine 152">
            <a:extLst>
              <a:ext uri="{FF2B5EF4-FFF2-40B4-BE49-F238E27FC236}">
                <a16:creationId xmlns:a16="http://schemas.microsoft.com/office/drawing/2014/main" id="{22D5A4EE-BF68-65B9-44B8-F32E821E2DBE}"/>
              </a:ext>
            </a:extLst>
          </p:cNvPr>
          <p:cNvPicPr>
            <a:picLocks noChangeAspect="1"/>
          </p:cNvPicPr>
          <p:nvPr/>
        </p:nvPicPr>
        <p:blipFill>
          <a:blip r:embed="rId5"/>
          <a:stretch>
            <a:fillRect/>
          </a:stretch>
        </p:blipFill>
        <p:spPr>
          <a:xfrm>
            <a:off x="4260968" y="4029575"/>
            <a:ext cx="301778" cy="297206"/>
          </a:xfrm>
          <a:prstGeom prst="rect">
            <a:avLst/>
          </a:prstGeom>
        </p:spPr>
      </p:pic>
      <p:pic>
        <p:nvPicPr>
          <p:cNvPr id="154" name="Immagine 153">
            <a:extLst>
              <a:ext uri="{FF2B5EF4-FFF2-40B4-BE49-F238E27FC236}">
                <a16:creationId xmlns:a16="http://schemas.microsoft.com/office/drawing/2014/main" id="{11FFA47E-58B0-F585-DDB8-C0C7C712D2A6}"/>
              </a:ext>
            </a:extLst>
          </p:cNvPr>
          <p:cNvPicPr>
            <a:picLocks noChangeAspect="1"/>
          </p:cNvPicPr>
          <p:nvPr/>
        </p:nvPicPr>
        <p:blipFill>
          <a:blip r:embed="rId5"/>
          <a:stretch>
            <a:fillRect/>
          </a:stretch>
        </p:blipFill>
        <p:spPr>
          <a:xfrm>
            <a:off x="4072621" y="4181042"/>
            <a:ext cx="301778" cy="297206"/>
          </a:xfrm>
          <a:prstGeom prst="rect">
            <a:avLst/>
          </a:prstGeom>
        </p:spPr>
      </p:pic>
      <p:pic>
        <p:nvPicPr>
          <p:cNvPr id="155" name="Immagine 154">
            <a:extLst>
              <a:ext uri="{FF2B5EF4-FFF2-40B4-BE49-F238E27FC236}">
                <a16:creationId xmlns:a16="http://schemas.microsoft.com/office/drawing/2014/main" id="{0F934954-56E8-5A64-7820-28FDAAEDE96F}"/>
              </a:ext>
            </a:extLst>
          </p:cNvPr>
          <p:cNvPicPr>
            <a:picLocks noChangeAspect="1"/>
          </p:cNvPicPr>
          <p:nvPr/>
        </p:nvPicPr>
        <p:blipFill>
          <a:blip r:embed="rId5"/>
          <a:stretch>
            <a:fillRect/>
          </a:stretch>
        </p:blipFill>
        <p:spPr>
          <a:xfrm>
            <a:off x="3980187" y="4448797"/>
            <a:ext cx="301778" cy="297206"/>
          </a:xfrm>
          <a:prstGeom prst="rect">
            <a:avLst/>
          </a:prstGeom>
        </p:spPr>
      </p:pic>
      <p:pic>
        <p:nvPicPr>
          <p:cNvPr id="156" name="Immagine 155">
            <a:extLst>
              <a:ext uri="{FF2B5EF4-FFF2-40B4-BE49-F238E27FC236}">
                <a16:creationId xmlns:a16="http://schemas.microsoft.com/office/drawing/2014/main" id="{683D8FF1-98A6-0CB2-72CA-95CC96CF84B0}"/>
              </a:ext>
            </a:extLst>
          </p:cNvPr>
          <p:cNvPicPr>
            <a:picLocks noChangeAspect="1"/>
          </p:cNvPicPr>
          <p:nvPr/>
        </p:nvPicPr>
        <p:blipFill>
          <a:blip r:embed="rId5"/>
          <a:stretch>
            <a:fillRect/>
          </a:stretch>
        </p:blipFill>
        <p:spPr>
          <a:xfrm>
            <a:off x="4463604" y="4986806"/>
            <a:ext cx="301778" cy="297206"/>
          </a:xfrm>
          <a:prstGeom prst="rect">
            <a:avLst/>
          </a:prstGeom>
        </p:spPr>
      </p:pic>
      <p:pic>
        <p:nvPicPr>
          <p:cNvPr id="157" name="Immagine 156">
            <a:extLst>
              <a:ext uri="{FF2B5EF4-FFF2-40B4-BE49-F238E27FC236}">
                <a16:creationId xmlns:a16="http://schemas.microsoft.com/office/drawing/2014/main" id="{819F2297-7402-4094-8715-FEADD3CA8B93}"/>
              </a:ext>
            </a:extLst>
          </p:cNvPr>
          <p:cNvPicPr>
            <a:picLocks noChangeAspect="1"/>
          </p:cNvPicPr>
          <p:nvPr/>
        </p:nvPicPr>
        <p:blipFill>
          <a:blip r:embed="rId6"/>
          <a:stretch>
            <a:fillRect/>
          </a:stretch>
        </p:blipFill>
        <p:spPr>
          <a:xfrm>
            <a:off x="5890890" y="3087340"/>
            <a:ext cx="301778" cy="297206"/>
          </a:xfrm>
          <a:prstGeom prst="rect">
            <a:avLst/>
          </a:prstGeom>
        </p:spPr>
      </p:pic>
      <p:pic>
        <p:nvPicPr>
          <p:cNvPr id="158" name="Immagine 157">
            <a:extLst>
              <a:ext uri="{FF2B5EF4-FFF2-40B4-BE49-F238E27FC236}">
                <a16:creationId xmlns:a16="http://schemas.microsoft.com/office/drawing/2014/main" id="{0693ED70-97C2-AE60-2711-BD370C89D9E2}"/>
              </a:ext>
            </a:extLst>
          </p:cNvPr>
          <p:cNvPicPr>
            <a:picLocks noChangeAspect="1"/>
          </p:cNvPicPr>
          <p:nvPr/>
        </p:nvPicPr>
        <p:blipFill>
          <a:blip r:embed="rId6"/>
          <a:stretch>
            <a:fillRect/>
          </a:stretch>
        </p:blipFill>
        <p:spPr>
          <a:xfrm>
            <a:off x="5682576" y="2938737"/>
            <a:ext cx="301778" cy="297206"/>
          </a:xfrm>
          <a:prstGeom prst="rect">
            <a:avLst/>
          </a:prstGeom>
        </p:spPr>
      </p:pic>
      <p:pic>
        <p:nvPicPr>
          <p:cNvPr id="159" name="Immagine 158">
            <a:extLst>
              <a:ext uri="{FF2B5EF4-FFF2-40B4-BE49-F238E27FC236}">
                <a16:creationId xmlns:a16="http://schemas.microsoft.com/office/drawing/2014/main" id="{77DB2C45-9861-E465-E358-7FE054CB420E}"/>
              </a:ext>
            </a:extLst>
          </p:cNvPr>
          <p:cNvPicPr>
            <a:picLocks noChangeAspect="1"/>
          </p:cNvPicPr>
          <p:nvPr/>
        </p:nvPicPr>
        <p:blipFill>
          <a:blip r:embed="rId6"/>
          <a:stretch>
            <a:fillRect/>
          </a:stretch>
        </p:blipFill>
        <p:spPr>
          <a:xfrm>
            <a:off x="5682575" y="3006249"/>
            <a:ext cx="301778" cy="297206"/>
          </a:xfrm>
          <a:prstGeom prst="rect">
            <a:avLst/>
          </a:prstGeom>
        </p:spPr>
      </p:pic>
      <p:pic>
        <p:nvPicPr>
          <p:cNvPr id="160" name="Immagine 159">
            <a:extLst>
              <a:ext uri="{FF2B5EF4-FFF2-40B4-BE49-F238E27FC236}">
                <a16:creationId xmlns:a16="http://schemas.microsoft.com/office/drawing/2014/main" id="{2FC4752E-2681-F8B3-8890-B216E61D6D90}"/>
              </a:ext>
            </a:extLst>
          </p:cNvPr>
          <p:cNvPicPr>
            <a:picLocks noChangeAspect="1"/>
          </p:cNvPicPr>
          <p:nvPr/>
        </p:nvPicPr>
        <p:blipFill>
          <a:blip r:embed="rId6"/>
          <a:stretch>
            <a:fillRect/>
          </a:stretch>
        </p:blipFill>
        <p:spPr>
          <a:xfrm>
            <a:off x="5635843" y="3157361"/>
            <a:ext cx="301778" cy="297206"/>
          </a:xfrm>
          <a:prstGeom prst="rect">
            <a:avLst/>
          </a:prstGeom>
        </p:spPr>
      </p:pic>
      <p:pic>
        <p:nvPicPr>
          <p:cNvPr id="161" name="Immagine 160">
            <a:extLst>
              <a:ext uri="{FF2B5EF4-FFF2-40B4-BE49-F238E27FC236}">
                <a16:creationId xmlns:a16="http://schemas.microsoft.com/office/drawing/2014/main" id="{BC2E06FE-E9B2-95E0-9589-1D32BB32F804}"/>
              </a:ext>
            </a:extLst>
          </p:cNvPr>
          <p:cNvPicPr>
            <a:picLocks noChangeAspect="1"/>
          </p:cNvPicPr>
          <p:nvPr/>
        </p:nvPicPr>
        <p:blipFill>
          <a:blip r:embed="rId6"/>
          <a:stretch>
            <a:fillRect/>
          </a:stretch>
        </p:blipFill>
        <p:spPr>
          <a:xfrm>
            <a:off x="5529750" y="3351627"/>
            <a:ext cx="301778" cy="297206"/>
          </a:xfrm>
          <a:prstGeom prst="rect">
            <a:avLst/>
          </a:prstGeom>
        </p:spPr>
      </p:pic>
      <p:pic>
        <p:nvPicPr>
          <p:cNvPr id="162" name="Immagine 161">
            <a:extLst>
              <a:ext uri="{FF2B5EF4-FFF2-40B4-BE49-F238E27FC236}">
                <a16:creationId xmlns:a16="http://schemas.microsoft.com/office/drawing/2014/main" id="{E62ABE4F-860F-1950-DAA1-2DEE2D28BAD7}"/>
              </a:ext>
            </a:extLst>
          </p:cNvPr>
          <p:cNvPicPr>
            <a:picLocks noChangeAspect="1"/>
          </p:cNvPicPr>
          <p:nvPr/>
        </p:nvPicPr>
        <p:blipFill>
          <a:blip r:embed="rId6"/>
          <a:stretch>
            <a:fillRect/>
          </a:stretch>
        </p:blipFill>
        <p:spPr>
          <a:xfrm>
            <a:off x="5431908" y="3273045"/>
            <a:ext cx="301778" cy="297206"/>
          </a:xfrm>
          <a:prstGeom prst="rect">
            <a:avLst/>
          </a:prstGeom>
        </p:spPr>
      </p:pic>
      <p:pic>
        <p:nvPicPr>
          <p:cNvPr id="163" name="Immagine 162">
            <a:extLst>
              <a:ext uri="{FF2B5EF4-FFF2-40B4-BE49-F238E27FC236}">
                <a16:creationId xmlns:a16="http://schemas.microsoft.com/office/drawing/2014/main" id="{FA6022BA-EA4A-9DBD-3010-C2E5EC68A43B}"/>
              </a:ext>
            </a:extLst>
          </p:cNvPr>
          <p:cNvPicPr>
            <a:picLocks noChangeAspect="1"/>
          </p:cNvPicPr>
          <p:nvPr/>
        </p:nvPicPr>
        <p:blipFill>
          <a:blip r:embed="rId6"/>
          <a:stretch>
            <a:fillRect/>
          </a:stretch>
        </p:blipFill>
        <p:spPr>
          <a:xfrm>
            <a:off x="5786732" y="2830680"/>
            <a:ext cx="301778" cy="297206"/>
          </a:xfrm>
          <a:prstGeom prst="rect">
            <a:avLst/>
          </a:prstGeom>
        </p:spPr>
      </p:pic>
      <p:pic>
        <p:nvPicPr>
          <p:cNvPr id="164" name="Immagine 163">
            <a:extLst>
              <a:ext uri="{FF2B5EF4-FFF2-40B4-BE49-F238E27FC236}">
                <a16:creationId xmlns:a16="http://schemas.microsoft.com/office/drawing/2014/main" id="{4DBAE709-25CD-ECDA-BC5E-860014D20C55}"/>
              </a:ext>
            </a:extLst>
          </p:cNvPr>
          <p:cNvPicPr>
            <a:picLocks noChangeAspect="1"/>
          </p:cNvPicPr>
          <p:nvPr/>
        </p:nvPicPr>
        <p:blipFill>
          <a:blip r:embed="rId6"/>
          <a:stretch>
            <a:fillRect/>
          </a:stretch>
        </p:blipFill>
        <p:spPr>
          <a:xfrm>
            <a:off x="5780925" y="3046794"/>
            <a:ext cx="301778" cy="297206"/>
          </a:xfrm>
          <a:prstGeom prst="rect">
            <a:avLst/>
          </a:prstGeom>
        </p:spPr>
      </p:pic>
      <p:pic>
        <p:nvPicPr>
          <p:cNvPr id="165" name="Immagine 164">
            <a:extLst>
              <a:ext uri="{FF2B5EF4-FFF2-40B4-BE49-F238E27FC236}">
                <a16:creationId xmlns:a16="http://schemas.microsoft.com/office/drawing/2014/main" id="{440F4A26-CC73-7D48-4260-10A5CF437DD2}"/>
              </a:ext>
            </a:extLst>
          </p:cNvPr>
          <p:cNvPicPr>
            <a:picLocks noChangeAspect="1"/>
          </p:cNvPicPr>
          <p:nvPr/>
        </p:nvPicPr>
        <p:blipFill>
          <a:blip r:embed="rId6"/>
          <a:stretch>
            <a:fillRect/>
          </a:stretch>
        </p:blipFill>
        <p:spPr>
          <a:xfrm>
            <a:off x="5903241" y="3180839"/>
            <a:ext cx="301778" cy="297206"/>
          </a:xfrm>
          <a:prstGeom prst="rect">
            <a:avLst/>
          </a:prstGeom>
        </p:spPr>
      </p:pic>
      <p:pic>
        <p:nvPicPr>
          <p:cNvPr id="166" name="Immagine 165">
            <a:extLst>
              <a:ext uri="{FF2B5EF4-FFF2-40B4-BE49-F238E27FC236}">
                <a16:creationId xmlns:a16="http://schemas.microsoft.com/office/drawing/2014/main" id="{C0A1A0DC-C916-2CAD-8802-CB4E29CC2D24}"/>
              </a:ext>
            </a:extLst>
          </p:cNvPr>
          <p:cNvPicPr>
            <a:picLocks noChangeAspect="1"/>
          </p:cNvPicPr>
          <p:nvPr/>
        </p:nvPicPr>
        <p:blipFill>
          <a:blip r:embed="rId6"/>
          <a:stretch>
            <a:fillRect/>
          </a:stretch>
        </p:blipFill>
        <p:spPr>
          <a:xfrm>
            <a:off x="5510509" y="2814492"/>
            <a:ext cx="301778" cy="297206"/>
          </a:xfrm>
          <a:prstGeom prst="rect">
            <a:avLst/>
          </a:prstGeom>
        </p:spPr>
      </p:pic>
      <p:pic>
        <p:nvPicPr>
          <p:cNvPr id="167" name="Immagine 166">
            <a:extLst>
              <a:ext uri="{FF2B5EF4-FFF2-40B4-BE49-F238E27FC236}">
                <a16:creationId xmlns:a16="http://schemas.microsoft.com/office/drawing/2014/main" id="{54D9BF35-C32D-CFD1-DD84-602BF860A723}"/>
              </a:ext>
            </a:extLst>
          </p:cNvPr>
          <p:cNvPicPr>
            <a:picLocks noChangeAspect="1"/>
          </p:cNvPicPr>
          <p:nvPr/>
        </p:nvPicPr>
        <p:blipFill>
          <a:blip r:embed="rId6"/>
          <a:stretch>
            <a:fillRect/>
          </a:stretch>
        </p:blipFill>
        <p:spPr>
          <a:xfrm>
            <a:off x="5419556" y="2936548"/>
            <a:ext cx="301778" cy="297206"/>
          </a:xfrm>
          <a:prstGeom prst="rect">
            <a:avLst/>
          </a:prstGeom>
        </p:spPr>
      </p:pic>
      <p:pic>
        <p:nvPicPr>
          <p:cNvPr id="168" name="Immagine 167">
            <a:extLst>
              <a:ext uri="{FF2B5EF4-FFF2-40B4-BE49-F238E27FC236}">
                <a16:creationId xmlns:a16="http://schemas.microsoft.com/office/drawing/2014/main" id="{C34E77D2-309F-7FEB-0495-1C75C0944293}"/>
              </a:ext>
            </a:extLst>
          </p:cNvPr>
          <p:cNvPicPr>
            <a:picLocks noChangeAspect="1"/>
          </p:cNvPicPr>
          <p:nvPr/>
        </p:nvPicPr>
        <p:blipFill>
          <a:blip r:embed="rId6"/>
          <a:stretch>
            <a:fillRect/>
          </a:stretch>
        </p:blipFill>
        <p:spPr>
          <a:xfrm>
            <a:off x="5797572" y="2528479"/>
            <a:ext cx="301778" cy="297206"/>
          </a:xfrm>
          <a:prstGeom prst="rect">
            <a:avLst/>
          </a:prstGeom>
        </p:spPr>
      </p:pic>
      <p:pic>
        <p:nvPicPr>
          <p:cNvPr id="169" name="Immagine 168">
            <a:extLst>
              <a:ext uri="{FF2B5EF4-FFF2-40B4-BE49-F238E27FC236}">
                <a16:creationId xmlns:a16="http://schemas.microsoft.com/office/drawing/2014/main" id="{F6D6E5D9-AE88-0820-75D1-F4321D28FCE3}"/>
              </a:ext>
            </a:extLst>
          </p:cNvPr>
          <p:cNvPicPr>
            <a:picLocks noChangeAspect="1"/>
          </p:cNvPicPr>
          <p:nvPr/>
        </p:nvPicPr>
        <p:blipFill>
          <a:blip r:embed="rId6"/>
          <a:stretch>
            <a:fillRect/>
          </a:stretch>
        </p:blipFill>
        <p:spPr>
          <a:xfrm>
            <a:off x="5903241" y="2557818"/>
            <a:ext cx="301778" cy="297206"/>
          </a:xfrm>
          <a:prstGeom prst="rect">
            <a:avLst/>
          </a:prstGeom>
        </p:spPr>
      </p:pic>
      <p:pic>
        <p:nvPicPr>
          <p:cNvPr id="170" name="Immagine 169">
            <a:extLst>
              <a:ext uri="{FF2B5EF4-FFF2-40B4-BE49-F238E27FC236}">
                <a16:creationId xmlns:a16="http://schemas.microsoft.com/office/drawing/2014/main" id="{3D61AC4D-D2A3-07DB-AFEB-B6DFF11209A2}"/>
              </a:ext>
            </a:extLst>
          </p:cNvPr>
          <p:cNvPicPr>
            <a:picLocks noChangeAspect="1"/>
          </p:cNvPicPr>
          <p:nvPr/>
        </p:nvPicPr>
        <p:blipFill>
          <a:blip r:embed="rId6"/>
          <a:stretch>
            <a:fillRect/>
          </a:stretch>
        </p:blipFill>
        <p:spPr>
          <a:xfrm>
            <a:off x="6048092" y="2658570"/>
            <a:ext cx="301778" cy="297206"/>
          </a:xfrm>
          <a:prstGeom prst="rect">
            <a:avLst/>
          </a:prstGeom>
        </p:spPr>
      </p:pic>
      <p:pic>
        <p:nvPicPr>
          <p:cNvPr id="171" name="Immagine 170">
            <a:extLst>
              <a:ext uri="{FF2B5EF4-FFF2-40B4-BE49-F238E27FC236}">
                <a16:creationId xmlns:a16="http://schemas.microsoft.com/office/drawing/2014/main" id="{198BB0BC-5454-7A15-D1B4-174FADD221EC}"/>
              </a:ext>
            </a:extLst>
          </p:cNvPr>
          <p:cNvPicPr>
            <a:picLocks noChangeAspect="1"/>
          </p:cNvPicPr>
          <p:nvPr/>
        </p:nvPicPr>
        <p:blipFill>
          <a:blip r:embed="rId6"/>
          <a:stretch>
            <a:fillRect/>
          </a:stretch>
        </p:blipFill>
        <p:spPr>
          <a:xfrm>
            <a:off x="5837844" y="3230408"/>
            <a:ext cx="301778" cy="297206"/>
          </a:xfrm>
          <a:prstGeom prst="rect">
            <a:avLst/>
          </a:prstGeom>
        </p:spPr>
      </p:pic>
      <p:pic>
        <p:nvPicPr>
          <p:cNvPr id="172" name="Immagine 171">
            <a:extLst>
              <a:ext uri="{FF2B5EF4-FFF2-40B4-BE49-F238E27FC236}">
                <a16:creationId xmlns:a16="http://schemas.microsoft.com/office/drawing/2014/main" id="{32059449-99F7-A5F5-5837-226CA1CEC66D}"/>
              </a:ext>
            </a:extLst>
          </p:cNvPr>
          <p:cNvPicPr>
            <a:picLocks noChangeAspect="1"/>
          </p:cNvPicPr>
          <p:nvPr/>
        </p:nvPicPr>
        <p:blipFill>
          <a:blip r:embed="rId6"/>
          <a:stretch>
            <a:fillRect/>
          </a:stretch>
        </p:blipFill>
        <p:spPr>
          <a:xfrm>
            <a:off x="5983894" y="2941579"/>
            <a:ext cx="301778" cy="297206"/>
          </a:xfrm>
          <a:prstGeom prst="rect">
            <a:avLst/>
          </a:prstGeom>
        </p:spPr>
      </p:pic>
      <p:pic>
        <p:nvPicPr>
          <p:cNvPr id="173" name="Immagine 172">
            <a:extLst>
              <a:ext uri="{FF2B5EF4-FFF2-40B4-BE49-F238E27FC236}">
                <a16:creationId xmlns:a16="http://schemas.microsoft.com/office/drawing/2014/main" id="{E5B071F8-40FB-671A-9246-3BF2473FA4A8}"/>
              </a:ext>
            </a:extLst>
          </p:cNvPr>
          <p:cNvPicPr>
            <a:picLocks noChangeAspect="1"/>
          </p:cNvPicPr>
          <p:nvPr/>
        </p:nvPicPr>
        <p:blipFill>
          <a:blip r:embed="rId6"/>
          <a:stretch>
            <a:fillRect/>
          </a:stretch>
        </p:blipFill>
        <p:spPr>
          <a:xfrm>
            <a:off x="6075306" y="2742864"/>
            <a:ext cx="301778" cy="297206"/>
          </a:xfrm>
          <a:prstGeom prst="rect">
            <a:avLst/>
          </a:prstGeom>
        </p:spPr>
      </p:pic>
      <p:pic>
        <p:nvPicPr>
          <p:cNvPr id="174" name="Immagine 173">
            <a:extLst>
              <a:ext uri="{FF2B5EF4-FFF2-40B4-BE49-F238E27FC236}">
                <a16:creationId xmlns:a16="http://schemas.microsoft.com/office/drawing/2014/main" id="{D6CCD4E2-E81F-6112-52AE-5F5A65D2392F}"/>
              </a:ext>
            </a:extLst>
          </p:cNvPr>
          <p:cNvPicPr>
            <a:picLocks noChangeAspect="1"/>
          </p:cNvPicPr>
          <p:nvPr/>
        </p:nvPicPr>
        <p:blipFill>
          <a:blip r:embed="rId6"/>
          <a:stretch>
            <a:fillRect/>
          </a:stretch>
        </p:blipFill>
        <p:spPr>
          <a:xfrm>
            <a:off x="6103421" y="3211493"/>
            <a:ext cx="301778" cy="297206"/>
          </a:xfrm>
          <a:prstGeom prst="rect">
            <a:avLst/>
          </a:prstGeom>
        </p:spPr>
      </p:pic>
      <p:pic>
        <p:nvPicPr>
          <p:cNvPr id="175" name="Immagine 174">
            <a:extLst>
              <a:ext uri="{FF2B5EF4-FFF2-40B4-BE49-F238E27FC236}">
                <a16:creationId xmlns:a16="http://schemas.microsoft.com/office/drawing/2014/main" id="{0B8EE687-2609-563D-3778-A381909605E2}"/>
              </a:ext>
            </a:extLst>
          </p:cNvPr>
          <p:cNvPicPr>
            <a:picLocks noChangeAspect="1"/>
          </p:cNvPicPr>
          <p:nvPr/>
        </p:nvPicPr>
        <p:blipFill>
          <a:blip r:embed="rId6"/>
          <a:stretch>
            <a:fillRect/>
          </a:stretch>
        </p:blipFill>
        <p:spPr>
          <a:xfrm>
            <a:off x="5997021" y="3157361"/>
            <a:ext cx="301778" cy="297206"/>
          </a:xfrm>
          <a:prstGeom prst="rect">
            <a:avLst/>
          </a:prstGeom>
        </p:spPr>
      </p:pic>
      <p:pic>
        <p:nvPicPr>
          <p:cNvPr id="176" name="Immagine 175">
            <a:extLst>
              <a:ext uri="{FF2B5EF4-FFF2-40B4-BE49-F238E27FC236}">
                <a16:creationId xmlns:a16="http://schemas.microsoft.com/office/drawing/2014/main" id="{657E4928-3160-95D1-149E-A50C29A37C65}"/>
              </a:ext>
            </a:extLst>
          </p:cNvPr>
          <p:cNvPicPr>
            <a:picLocks noChangeAspect="1"/>
          </p:cNvPicPr>
          <p:nvPr/>
        </p:nvPicPr>
        <p:blipFill>
          <a:blip r:embed="rId7"/>
          <a:stretch>
            <a:fillRect/>
          </a:stretch>
        </p:blipFill>
        <p:spPr>
          <a:xfrm>
            <a:off x="5989566" y="3209231"/>
            <a:ext cx="301778" cy="297206"/>
          </a:xfrm>
          <a:prstGeom prst="rect">
            <a:avLst/>
          </a:prstGeom>
        </p:spPr>
      </p:pic>
      <p:pic>
        <p:nvPicPr>
          <p:cNvPr id="177" name="Immagine 176">
            <a:extLst>
              <a:ext uri="{FF2B5EF4-FFF2-40B4-BE49-F238E27FC236}">
                <a16:creationId xmlns:a16="http://schemas.microsoft.com/office/drawing/2014/main" id="{220838B5-38B3-292B-95F0-BAF690E1CFDC}"/>
              </a:ext>
            </a:extLst>
          </p:cNvPr>
          <p:cNvPicPr>
            <a:picLocks noChangeAspect="1"/>
          </p:cNvPicPr>
          <p:nvPr/>
        </p:nvPicPr>
        <p:blipFill>
          <a:blip r:embed="rId7"/>
          <a:stretch>
            <a:fillRect/>
          </a:stretch>
        </p:blipFill>
        <p:spPr>
          <a:xfrm>
            <a:off x="6054773" y="3164743"/>
            <a:ext cx="301778" cy="297206"/>
          </a:xfrm>
          <a:prstGeom prst="rect">
            <a:avLst/>
          </a:prstGeom>
        </p:spPr>
      </p:pic>
      <p:pic>
        <p:nvPicPr>
          <p:cNvPr id="178" name="Immagine 177">
            <a:extLst>
              <a:ext uri="{FF2B5EF4-FFF2-40B4-BE49-F238E27FC236}">
                <a16:creationId xmlns:a16="http://schemas.microsoft.com/office/drawing/2014/main" id="{FF60CEF4-701A-D43F-F32D-8636E7287112}"/>
              </a:ext>
            </a:extLst>
          </p:cNvPr>
          <p:cNvPicPr>
            <a:picLocks noChangeAspect="1"/>
          </p:cNvPicPr>
          <p:nvPr/>
        </p:nvPicPr>
        <p:blipFill>
          <a:blip r:embed="rId7"/>
          <a:stretch>
            <a:fillRect/>
          </a:stretch>
        </p:blipFill>
        <p:spPr>
          <a:xfrm>
            <a:off x="6238374" y="2805201"/>
            <a:ext cx="301778" cy="297206"/>
          </a:xfrm>
          <a:prstGeom prst="rect">
            <a:avLst/>
          </a:prstGeom>
        </p:spPr>
      </p:pic>
      <p:pic>
        <p:nvPicPr>
          <p:cNvPr id="179" name="Immagine 178">
            <a:extLst>
              <a:ext uri="{FF2B5EF4-FFF2-40B4-BE49-F238E27FC236}">
                <a16:creationId xmlns:a16="http://schemas.microsoft.com/office/drawing/2014/main" id="{E1B28CFB-0E66-3701-3141-CD9658573E1B}"/>
              </a:ext>
            </a:extLst>
          </p:cNvPr>
          <p:cNvPicPr>
            <a:picLocks noChangeAspect="1"/>
          </p:cNvPicPr>
          <p:nvPr/>
        </p:nvPicPr>
        <p:blipFill>
          <a:blip r:embed="rId7"/>
          <a:stretch>
            <a:fillRect/>
          </a:stretch>
        </p:blipFill>
        <p:spPr>
          <a:xfrm>
            <a:off x="5947692" y="3193135"/>
            <a:ext cx="301778" cy="297206"/>
          </a:xfrm>
          <a:prstGeom prst="rect">
            <a:avLst/>
          </a:prstGeom>
        </p:spPr>
      </p:pic>
      <p:pic>
        <p:nvPicPr>
          <p:cNvPr id="180" name="Immagine 179">
            <a:extLst>
              <a:ext uri="{FF2B5EF4-FFF2-40B4-BE49-F238E27FC236}">
                <a16:creationId xmlns:a16="http://schemas.microsoft.com/office/drawing/2014/main" id="{81439781-5294-26E7-6FCE-F33DECB0575D}"/>
              </a:ext>
            </a:extLst>
          </p:cNvPr>
          <p:cNvPicPr>
            <a:picLocks noChangeAspect="1"/>
          </p:cNvPicPr>
          <p:nvPr/>
        </p:nvPicPr>
        <p:blipFill>
          <a:blip r:embed="rId7"/>
          <a:stretch>
            <a:fillRect/>
          </a:stretch>
        </p:blipFill>
        <p:spPr>
          <a:xfrm>
            <a:off x="6248367" y="3599427"/>
            <a:ext cx="301778" cy="297206"/>
          </a:xfrm>
          <a:prstGeom prst="rect">
            <a:avLst/>
          </a:prstGeom>
        </p:spPr>
      </p:pic>
      <p:pic>
        <p:nvPicPr>
          <p:cNvPr id="181" name="Immagine 180">
            <a:extLst>
              <a:ext uri="{FF2B5EF4-FFF2-40B4-BE49-F238E27FC236}">
                <a16:creationId xmlns:a16="http://schemas.microsoft.com/office/drawing/2014/main" id="{1604C6B0-BCB9-EEAD-5E03-4C38D08581A2}"/>
              </a:ext>
            </a:extLst>
          </p:cNvPr>
          <p:cNvPicPr>
            <a:picLocks noChangeAspect="1"/>
          </p:cNvPicPr>
          <p:nvPr/>
        </p:nvPicPr>
        <p:blipFill>
          <a:blip r:embed="rId7"/>
          <a:stretch>
            <a:fillRect/>
          </a:stretch>
        </p:blipFill>
        <p:spPr>
          <a:xfrm>
            <a:off x="5433787" y="3533148"/>
            <a:ext cx="301778" cy="297206"/>
          </a:xfrm>
          <a:prstGeom prst="rect">
            <a:avLst/>
          </a:prstGeom>
        </p:spPr>
      </p:pic>
      <p:pic>
        <p:nvPicPr>
          <p:cNvPr id="182" name="Immagine 181">
            <a:extLst>
              <a:ext uri="{FF2B5EF4-FFF2-40B4-BE49-F238E27FC236}">
                <a16:creationId xmlns:a16="http://schemas.microsoft.com/office/drawing/2014/main" id="{53F8EFDC-B0EE-717F-24A1-337E9F8CF39E}"/>
              </a:ext>
            </a:extLst>
          </p:cNvPr>
          <p:cNvPicPr>
            <a:picLocks noChangeAspect="1"/>
          </p:cNvPicPr>
          <p:nvPr/>
        </p:nvPicPr>
        <p:blipFill>
          <a:blip r:embed="rId7"/>
          <a:stretch>
            <a:fillRect/>
          </a:stretch>
        </p:blipFill>
        <p:spPr>
          <a:xfrm>
            <a:off x="5570784" y="4075655"/>
            <a:ext cx="301778" cy="297206"/>
          </a:xfrm>
          <a:prstGeom prst="rect">
            <a:avLst/>
          </a:prstGeom>
        </p:spPr>
      </p:pic>
      <p:pic>
        <p:nvPicPr>
          <p:cNvPr id="183" name="Immagine 182">
            <a:extLst>
              <a:ext uri="{FF2B5EF4-FFF2-40B4-BE49-F238E27FC236}">
                <a16:creationId xmlns:a16="http://schemas.microsoft.com/office/drawing/2014/main" id="{8E8C3191-F1DC-DFE6-BC4C-E0DCCF10B73B}"/>
              </a:ext>
            </a:extLst>
          </p:cNvPr>
          <p:cNvPicPr>
            <a:picLocks noChangeAspect="1"/>
          </p:cNvPicPr>
          <p:nvPr/>
        </p:nvPicPr>
        <p:blipFill>
          <a:blip r:embed="rId7"/>
          <a:stretch>
            <a:fillRect/>
          </a:stretch>
        </p:blipFill>
        <p:spPr>
          <a:xfrm>
            <a:off x="6445697" y="4245049"/>
            <a:ext cx="301778" cy="297206"/>
          </a:xfrm>
          <a:prstGeom prst="rect">
            <a:avLst/>
          </a:prstGeom>
        </p:spPr>
      </p:pic>
      <p:pic>
        <p:nvPicPr>
          <p:cNvPr id="184" name="Immagine 183">
            <a:extLst>
              <a:ext uri="{FF2B5EF4-FFF2-40B4-BE49-F238E27FC236}">
                <a16:creationId xmlns:a16="http://schemas.microsoft.com/office/drawing/2014/main" id="{ED38201F-ACF0-2587-C824-8DE50FE2C111}"/>
              </a:ext>
            </a:extLst>
          </p:cNvPr>
          <p:cNvPicPr>
            <a:picLocks noChangeAspect="1"/>
          </p:cNvPicPr>
          <p:nvPr/>
        </p:nvPicPr>
        <p:blipFill>
          <a:blip r:embed="rId7"/>
          <a:stretch>
            <a:fillRect/>
          </a:stretch>
        </p:blipFill>
        <p:spPr>
          <a:xfrm>
            <a:off x="5525196" y="3757236"/>
            <a:ext cx="301778" cy="297206"/>
          </a:xfrm>
          <a:prstGeom prst="rect">
            <a:avLst/>
          </a:prstGeom>
        </p:spPr>
      </p:pic>
      <p:pic>
        <p:nvPicPr>
          <p:cNvPr id="185" name="Immagine 184">
            <a:extLst>
              <a:ext uri="{FF2B5EF4-FFF2-40B4-BE49-F238E27FC236}">
                <a16:creationId xmlns:a16="http://schemas.microsoft.com/office/drawing/2014/main" id="{1E6028C6-AD40-26E0-DAD7-ED13813E1FB6}"/>
              </a:ext>
            </a:extLst>
          </p:cNvPr>
          <p:cNvPicPr>
            <a:picLocks noChangeAspect="1"/>
          </p:cNvPicPr>
          <p:nvPr/>
        </p:nvPicPr>
        <p:blipFill>
          <a:blip r:embed="rId7"/>
          <a:stretch>
            <a:fillRect/>
          </a:stretch>
        </p:blipFill>
        <p:spPr>
          <a:xfrm>
            <a:off x="5780925" y="3997498"/>
            <a:ext cx="301778" cy="297206"/>
          </a:xfrm>
          <a:prstGeom prst="rect">
            <a:avLst/>
          </a:prstGeom>
        </p:spPr>
      </p:pic>
      <p:pic>
        <p:nvPicPr>
          <p:cNvPr id="186" name="Immagine 185">
            <a:extLst>
              <a:ext uri="{FF2B5EF4-FFF2-40B4-BE49-F238E27FC236}">
                <a16:creationId xmlns:a16="http://schemas.microsoft.com/office/drawing/2014/main" id="{CEEF9CC0-9C0B-C135-01CA-BFEE986AF803}"/>
              </a:ext>
            </a:extLst>
          </p:cNvPr>
          <p:cNvPicPr>
            <a:picLocks noChangeAspect="1"/>
          </p:cNvPicPr>
          <p:nvPr/>
        </p:nvPicPr>
        <p:blipFill>
          <a:blip r:embed="rId7"/>
          <a:stretch>
            <a:fillRect/>
          </a:stretch>
        </p:blipFill>
        <p:spPr>
          <a:xfrm>
            <a:off x="6054773" y="4931136"/>
            <a:ext cx="301778" cy="297206"/>
          </a:xfrm>
          <a:prstGeom prst="rect">
            <a:avLst/>
          </a:prstGeom>
        </p:spPr>
      </p:pic>
      <p:pic>
        <p:nvPicPr>
          <p:cNvPr id="187" name="Immagine 186">
            <a:extLst>
              <a:ext uri="{FF2B5EF4-FFF2-40B4-BE49-F238E27FC236}">
                <a16:creationId xmlns:a16="http://schemas.microsoft.com/office/drawing/2014/main" id="{D0A8BA9D-0A39-8BFA-1791-8AEC513E760D}"/>
              </a:ext>
            </a:extLst>
          </p:cNvPr>
          <p:cNvPicPr>
            <a:picLocks noChangeAspect="1"/>
          </p:cNvPicPr>
          <p:nvPr/>
        </p:nvPicPr>
        <p:blipFill>
          <a:blip r:embed="rId7"/>
          <a:stretch>
            <a:fillRect/>
          </a:stretch>
        </p:blipFill>
        <p:spPr>
          <a:xfrm>
            <a:off x="5282862" y="3868737"/>
            <a:ext cx="301778" cy="297206"/>
          </a:xfrm>
          <a:prstGeom prst="rect">
            <a:avLst/>
          </a:prstGeom>
        </p:spPr>
      </p:pic>
      <p:pic>
        <p:nvPicPr>
          <p:cNvPr id="188" name="Immagine 187">
            <a:extLst>
              <a:ext uri="{FF2B5EF4-FFF2-40B4-BE49-F238E27FC236}">
                <a16:creationId xmlns:a16="http://schemas.microsoft.com/office/drawing/2014/main" id="{E6204F1C-8F20-2590-78E8-B5351C167FAF}"/>
              </a:ext>
            </a:extLst>
          </p:cNvPr>
          <p:cNvPicPr>
            <a:picLocks noChangeAspect="1"/>
          </p:cNvPicPr>
          <p:nvPr/>
        </p:nvPicPr>
        <p:blipFill>
          <a:blip r:embed="rId7"/>
          <a:stretch>
            <a:fillRect/>
          </a:stretch>
        </p:blipFill>
        <p:spPr>
          <a:xfrm>
            <a:off x="6307463" y="4171590"/>
            <a:ext cx="301778" cy="297206"/>
          </a:xfrm>
          <a:prstGeom prst="rect">
            <a:avLst/>
          </a:prstGeom>
        </p:spPr>
      </p:pic>
      <p:pic>
        <p:nvPicPr>
          <p:cNvPr id="189" name="Immagine 188">
            <a:extLst>
              <a:ext uri="{FF2B5EF4-FFF2-40B4-BE49-F238E27FC236}">
                <a16:creationId xmlns:a16="http://schemas.microsoft.com/office/drawing/2014/main" id="{2FB6FE2D-E2D7-F903-000C-83E4AA73106A}"/>
              </a:ext>
            </a:extLst>
          </p:cNvPr>
          <p:cNvPicPr>
            <a:picLocks noChangeAspect="1"/>
          </p:cNvPicPr>
          <p:nvPr/>
        </p:nvPicPr>
        <p:blipFill>
          <a:blip r:embed="rId7"/>
          <a:stretch>
            <a:fillRect/>
          </a:stretch>
        </p:blipFill>
        <p:spPr>
          <a:xfrm>
            <a:off x="6226195" y="4624618"/>
            <a:ext cx="301778" cy="297206"/>
          </a:xfrm>
          <a:prstGeom prst="rect">
            <a:avLst/>
          </a:prstGeom>
        </p:spPr>
      </p:pic>
      <p:pic>
        <p:nvPicPr>
          <p:cNvPr id="190" name="Immagine 189">
            <a:extLst>
              <a:ext uri="{FF2B5EF4-FFF2-40B4-BE49-F238E27FC236}">
                <a16:creationId xmlns:a16="http://schemas.microsoft.com/office/drawing/2014/main" id="{DF44D246-4BAD-344D-3AFE-1513E8B2792B}"/>
              </a:ext>
            </a:extLst>
          </p:cNvPr>
          <p:cNvPicPr>
            <a:picLocks noChangeAspect="1"/>
          </p:cNvPicPr>
          <p:nvPr/>
        </p:nvPicPr>
        <p:blipFill>
          <a:blip r:embed="rId7"/>
          <a:stretch>
            <a:fillRect/>
          </a:stretch>
        </p:blipFill>
        <p:spPr>
          <a:xfrm>
            <a:off x="7282291" y="3949237"/>
            <a:ext cx="301778" cy="297206"/>
          </a:xfrm>
          <a:prstGeom prst="rect">
            <a:avLst/>
          </a:prstGeom>
        </p:spPr>
      </p:pic>
      <p:pic>
        <p:nvPicPr>
          <p:cNvPr id="191" name="Immagine 190">
            <a:extLst>
              <a:ext uri="{FF2B5EF4-FFF2-40B4-BE49-F238E27FC236}">
                <a16:creationId xmlns:a16="http://schemas.microsoft.com/office/drawing/2014/main" id="{D08D75C5-9FAD-7EF6-F8B9-9A160503E786}"/>
              </a:ext>
            </a:extLst>
          </p:cNvPr>
          <p:cNvPicPr>
            <a:picLocks noChangeAspect="1"/>
          </p:cNvPicPr>
          <p:nvPr/>
        </p:nvPicPr>
        <p:blipFill>
          <a:blip r:embed="rId7"/>
          <a:stretch>
            <a:fillRect/>
          </a:stretch>
        </p:blipFill>
        <p:spPr>
          <a:xfrm>
            <a:off x="8064327" y="4245049"/>
            <a:ext cx="301778" cy="297206"/>
          </a:xfrm>
          <a:prstGeom prst="rect">
            <a:avLst/>
          </a:prstGeom>
        </p:spPr>
      </p:pic>
      <p:pic>
        <p:nvPicPr>
          <p:cNvPr id="192" name="Immagine 191">
            <a:extLst>
              <a:ext uri="{FF2B5EF4-FFF2-40B4-BE49-F238E27FC236}">
                <a16:creationId xmlns:a16="http://schemas.microsoft.com/office/drawing/2014/main" id="{1DE92DBB-960E-57DD-5142-20021BC062B3}"/>
              </a:ext>
            </a:extLst>
          </p:cNvPr>
          <p:cNvPicPr>
            <a:picLocks noChangeAspect="1"/>
          </p:cNvPicPr>
          <p:nvPr/>
        </p:nvPicPr>
        <p:blipFill>
          <a:blip r:embed="rId7"/>
          <a:stretch>
            <a:fillRect/>
          </a:stretch>
        </p:blipFill>
        <p:spPr>
          <a:xfrm>
            <a:off x="8483796" y="3313346"/>
            <a:ext cx="301778" cy="297206"/>
          </a:xfrm>
          <a:prstGeom prst="rect">
            <a:avLst/>
          </a:prstGeom>
        </p:spPr>
      </p:pic>
      <p:pic>
        <p:nvPicPr>
          <p:cNvPr id="193" name="Immagine 192">
            <a:extLst>
              <a:ext uri="{FF2B5EF4-FFF2-40B4-BE49-F238E27FC236}">
                <a16:creationId xmlns:a16="http://schemas.microsoft.com/office/drawing/2014/main" id="{6778A52D-E966-D893-0ACB-B2B3BA56595F}"/>
              </a:ext>
            </a:extLst>
          </p:cNvPr>
          <p:cNvPicPr>
            <a:picLocks noChangeAspect="1"/>
          </p:cNvPicPr>
          <p:nvPr/>
        </p:nvPicPr>
        <p:blipFill>
          <a:blip r:embed="rId7"/>
          <a:stretch>
            <a:fillRect/>
          </a:stretch>
        </p:blipFill>
        <p:spPr>
          <a:xfrm>
            <a:off x="7311875" y="3544016"/>
            <a:ext cx="301778" cy="297206"/>
          </a:xfrm>
          <a:prstGeom prst="rect">
            <a:avLst/>
          </a:prstGeom>
        </p:spPr>
      </p:pic>
      <p:pic>
        <p:nvPicPr>
          <p:cNvPr id="194" name="Immagine 193">
            <a:extLst>
              <a:ext uri="{FF2B5EF4-FFF2-40B4-BE49-F238E27FC236}">
                <a16:creationId xmlns:a16="http://schemas.microsoft.com/office/drawing/2014/main" id="{B0DCBA22-7D15-CC0F-69C8-6C61A6688C95}"/>
              </a:ext>
            </a:extLst>
          </p:cNvPr>
          <p:cNvPicPr>
            <a:picLocks noChangeAspect="1"/>
          </p:cNvPicPr>
          <p:nvPr/>
        </p:nvPicPr>
        <p:blipFill>
          <a:blip r:embed="rId7"/>
          <a:stretch>
            <a:fillRect/>
          </a:stretch>
        </p:blipFill>
        <p:spPr>
          <a:xfrm>
            <a:off x="7723534" y="3396902"/>
            <a:ext cx="301778" cy="297206"/>
          </a:xfrm>
          <a:prstGeom prst="rect">
            <a:avLst/>
          </a:prstGeom>
        </p:spPr>
      </p:pic>
      <p:pic>
        <p:nvPicPr>
          <p:cNvPr id="195" name="Immagine 194">
            <a:extLst>
              <a:ext uri="{FF2B5EF4-FFF2-40B4-BE49-F238E27FC236}">
                <a16:creationId xmlns:a16="http://schemas.microsoft.com/office/drawing/2014/main" id="{3C29D6CE-FC20-AF52-5EE3-460C552BC6CE}"/>
              </a:ext>
            </a:extLst>
          </p:cNvPr>
          <p:cNvPicPr>
            <a:picLocks noChangeAspect="1"/>
          </p:cNvPicPr>
          <p:nvPr/>
        </p:nvPicPr>
        <p:blipFill>
          <a:blip r:embed="rId7"/>
          <a:stretch>
            <a:fillRect/>
          </a:stretch>
        </p:blipFill>
        <p:spPr>
          <a:xfrm>
            <a:off x="8297975" y="4054812"/>
            <a:ext cx="301778" cy="297206"/>
          </a:xfrm>
          <a:prstGeom prst="rect">
            <a:avLst/>
          </a:prstGeom>
        </p:spPr>
      </p:pic>
      <p:pic>
        <p:nvPicPr>
          <p:cNvPr id="196" name="Immagine 195">
            <a:extLst>
              <a:ext uri="{FF2B5EF4-FFF2-40B4-BE49-F238E27FC236}">
                <a16:creationId xmlns:a16="http://schemas.microsoft.com/office/drawing/2014/main" id="{5D9549B3-7103-5C31-7713-70D67424F58C}"/>
              </a:ext>
            </a:extLst>
          </p:cNvPr>
          <p:cNvPicPr>
            <a:picLocks noChangeAspect="1"/>
          </p:cNvPicPr>
          <p:nvPr/>
        </p:nvPicPr>
        <p:blipFill>
          <a:blip r:embed="rId7"/>
          <a:stretch>
            <a:fillRect/>
          </a:stretch>
        </p:blipFill>
        <p:spPr>
          <a:xfrm>
            <a:off x="8251611" y="3302221"/>
            <a:ext cx="301778" cy="297206"/>
          </a:xfrm>
          <a:prstGeom prst="rect">
            <a:avLst/>
          </a:prstGeom>
        </p:spPr>
      </p:pic>
      <p:pic>
        <p:nvPicPr>
          <p:cNvPr id="197" name="Immagine 196">
            <a:extLst>
              <a:ext uri="{FF2B5EF4-FFF2-40B4-BE49-F238E27FC236}">
                <a16:creationId xmlns:a16="http://schemas.microsoft.com/office/drawing/2014/main" id="{88DE40AC-A735-25F4-9806-F6BEFF522A80}"/>
              </a:ext>
            </a:extLst>
          </p:cNvPr>
          <p:cNvPicPr>
            <a:picLocks noChangeAspect="1"/>
          </p:cNvPicPr>
          <p:nvPr/>
        </p:nvPicPr>
        <p:blipFill>
          <a:blip r:embed="rId7"/>
          <a:stretch>
            <a:fillRect/>
          </a:stretch>
        </p:blipFill>
        <p:spPr>
          <a:xfrm>
            <a:off x="8170259" y="3645499"/>
            <a:ext cx="301778" cy="297206"/>
          </a:xfrm>
          <a:prstGeom prst="rect">
            <a:avLst/>
          </a:prstGeom>
        </p:spPr>
      </p:pic>
      <p:pic>
        <p:nvPicPr>
          <p:cNvPr id="198" name="Immagine 197">
            <a:extLst>
              <a:ext uri="{FF2B5EF4-FFF2-40B4-BE49-F238E27FC236}">
                <a16:creationId xmlns:a16="http://schemas.microsoft.com/office/drawing/2014/main" id="{1663E105-2A7B-9DF4-B55F-BC9146208440}"/>
              </a:ext>
            </a:extLst>
          </p:cNvPr>
          <p:cNvPicPr>
            <a:picLocks noChangeAspect="1"/>
          </p:cNvPicPr>
          <p:nvPr/>
        </p:nvPicPr>
        <p:blipFill>
          <a:blip r:embed="rId7"/>
          <a:stretch>
            <a:fillRect/>
          </a:stretch>
        </p:blipFill>
        <p:spPr>
          <a:xfrm>
            <a:off x="7767623" y="3868737"/>
            <a:ext cx="301778" cy="297206"/>
          </a:xfrm>
          <a:prstGeom prst="rect">
            <a:avLst/>
          </a:prstGeom>
        </p:spPr>
      </p:pic>
      <p:pic>
        <p:nvPicPr>
          <p:cNvPr id="199" name="Immagine 198">
            <a:extLst>
              <a:ext uri="{FF2B5EF4-FFF2-40B4-BE49-F238E27FC236}">
                <a16:creationId xmlns:a16="http://schemas.microsoft.com/office/drawing/2014/main" id="{CE3F0F9A-8FB6-BFDA-3A8C-2778029BA19D}"/>
              </a:ext>
            </a:extLst>
          </p:cNvPr>
          <p:cNvPicPr>
            <a:picLocks noChangeAspect="1"/>
          </p:cNvPicPr>
          <p:nvPr/>
        </p:nvPicPr>
        <p:blipFill>
          <a:blip r:embed="rId7"/>
          <a:stretch>
            <a:fillRect/>
          </a:stretch>
        </p:blipFill>
        <p:spPr>
          <a:xfrm>
            <a:off x="7913439" y="3949237"/>
            <a:ext cx="301778" cy="297206"/>
          </a:xfrm>
          <a:prstGeom prst="rect">
            <a:avLst/>
          </a:prstGeom>
        </p:spPr>
      </p:pic>
      <p:pic>
        <p:nvPicPr>
          <p:cNvPr id="200" name="Immagine 199">
            <a:extLst>
              <a:ext uri="{FF2B5EF4-FFF2-40B4-BE49-F238E27FC236}">
                <a16:creationId xmlns:a16="http://schemas.microsoft.com/office/drawing/2014/main" id="{B619B8BA-C6B5-CBE8-D6F9-2F81714623D6}"/>
              </a:ext>
            </a:extLst>
          </p:cNvPr>
          <p:cNvPicPr>
            <a:picLocks noChangeAspect="1"/>
          </p:cNvPicPr>
          <p:nvPr/>
        </p:nvPicPr>
        <p:blipFill>
          <a:blip r:embed="rId7"/>
          <a:stretch>
            <a:fillRect/>
          </a:stretch>
        </p:blipFill>
        <p:spPr>
          <a:xfrm>
            <a:off x="7849278" y="4171590"/>
            <a:ext cx="301778" cy="297206"/>
          </a:xfrm>
          <a:prstGeom prst="rect">
            <a:avLst/>
          </a:prstGeom>
        </p:spPr>
      </p:pic>
      <p:pic>
        <p:nvPicPr>
          <p:cNvPr id="201" name="Immagine 200">
            <a:extLst>
              <a:ext uri="{FF2B5EF4-FFF2-40B4-BE49-F238E27FC236}">
                <a16:creationId xmlns:a16="http://schemas.microsoft.com/office/drawing/2014/main" id="{A56428E4-32F9-6DB1-3194-04D87A25AC2C}"/>
              </a:ext>
            </a:extLst>
          </p:cNvPr>
          <p:cNvPicPr>
            <a:picLocks noChangeAspect="1"/>
          </p:cNvPicPr>
          <p:nvPr/>
        </p:nvPicPr>
        <p:blipFill>
          <a:blip r:embed="rId7"/>
          <a:stretch>
            <a:fillRect/>
          </a:stretch>
        </p:blipFill>
        <p:spPr>
          <a:xfrm>
            <a:off x="8483796" y="5010213"/>
            <a:ext cx="301778" cy="297206"/>
          </a:xfrm>
          <a:prstGeom prst="rect">
            <a:avLst/>
          </a:prstGeom>
        </p:spPr>
      </p:pic>
      <p:pic>
        <p:nvPicPr>
          <p:cNvPr id="202" name="Immagine 201">
            <a:extLst>
              <a:ext uri="{FF2B5EF4-FFF2-40B4-BE49-F238E27FC236}">
                <a16:creationId xmlns:a16="http://schemas.microsoft.com/office/drawing/2014/main" id="{779465C9-B499-2B8A-2CE7-870C06DD0F42}"/>
              </a:ext>
            </a:extLst>
          </p:cNvPr>
          <p:cNvPicPr>
            <a:picLocks noChangeAspect="1"/>
          </p:cNvPicPr>
          <p:nvPr/>
        </p:nvPicPr>
        <p:blipFill>
          <a:blip r:embed="rId7"/>
          <a:stretch>
            <a:fillRect/>
          </a:stretch>
        </p:blipFill>
        <p:spPr>
          <a:xfrm>
            <a:off x="9094151" y="5447628"/>
            <a:ext cx="301778" cy="297206"/>
          </a:xfrm>
          <a:prstGeom prst="rect">
            <a:avLst/>
          </a:prstGeom>
        </p:spPr>
      </p:pic>
      <p:pic>
        <p:nvPicPr>
          <p:cNvPr id="204" name="Immagine 203">
            <a:extLst>
              <a:ext uri="{FF2B5EF4-FFF2-40B4-BE49-F238E27FC236}">
                <a16:creationId xmlns:a16="http://schemas.microsoft.com/office/drawing/2014/main" id="{0D690BB6-F4DA-07B7-51C2-B46C397C3462}"/>
              </a:ext>
            </a:extLst>
          </p:cNvPr>
          <p:cNvPicPr>
            <a:picLocks noChangeAspect="1"/>
          </p:cNvPicPr>
          <p:nvPr/>
        </p:nvPicPr>
        <p:blipFill>
          <a:blip r:embed="rId4"/>
          <a:stretch>
            <a:fillRect/>
          </a:stretch>
        </p:blipFill>
        <p:spPr>
          <a:xfrm>
            <a:off x="3675696" y="3887078"/>
            <a:ext cx="301778" cy="297206"/>
          </a:xfrm>
          <a:prstGeom prst="rect">
            <a:avLst/>
          </a:prstGeom>
        </p:spPr>
      </p:pic>
      <p:pic>
        <p:nvPicPr>
          <p:cNvPr id="205" name="Immagine 204">
            <a:extLst>
              <a:ext uri="{FF2B5EF4-FFF2-40B4-BE49-F238E27FC236}">
                <a16:creationId xmlns:a16="http://schemas.microsoft.com/office/drawing/2014/main" id="{81DC4C6A-5978-6AC4-AA88-63311F1D2B6F}"/>
              </a:ext>
            </a:extLst>
          </p:cNvPr>
          <p:cNvPicPr>
            <a:picLocks noChangeAspect="1"/>
          </p:cNvPicPr>
          <p:nvPr/>
        </p:nvPicPr>
        <p:blipFill>
          <a:blip r:embed="rId5"/>
          <a:stretch>
            <a:fillRect/>
          </a:stretch>
        </p:blipFill>
        <p:spPr>
          <a:xfrm>
            <a:off x="3991491" y="3792272"/>
            <a:ext cx="301778" cy="297206"/>
          </a:xfrm>
          <a:prstGeom prst="rect">
            <a:avLst/>
          </a:prstGeom>
        </p:spPr>
      </p:pic>
      <p:pic>
        <p:nvPicPr>
          <p:cNvPr id="206" name="Immagine 205">
            <a:extLst>
              <a:ext uri="{FF2B5EF4-FFF2-40B4-BE49-F238E27FC236}">
                <a16:creationId xmlns:a16="http://schemas.microsoft.com/office/drawing/2014/main" id="{35540183-AD58-12F4-DA5F-252BD94D116E}"/>
              </a:ext>
            </a:extLst>
          </p:cNvPr>
          <p:cNvPicPr>
            <a:picLocks noChangeAspect="1"/>
          </p:cNvPicPr>
          <p:nvPr/>
        </p:nvPicPr>
        <p:blipFill>
          <a:blip r:embed="rId7"/>
          <a:stretch>
            <a:fillRect/>
          </a:stretch>
        </p:blipFill>
        <p:spPr>
          <a:xfrm>
            <a:off x="6342714" y="4400346"/>
            <a:ext cx="301778" cy="297206"/>
          </a:xfrm>
          <a:prstGeom prst="rect">
            <a:avLst/>
          </a:prstGeom>
        </p:spPr>
      </p:pic>
      <p:pic>
        <p:nvPicPr>
          <p:cNvPr id="207" name="Immagine 206">
            <a:extLst>
              <a:ext uri="{FF2B5EF4-FFF2-40B4-BE49-F238E27FC236}">
                <a16:creationId xmlns:a16="http://schemas.microsoft.com/office/drawing/2014/main" id="{E41DE5D9-0BB9-B8A9-0B07-F88CAB9BAC9E}"/>
              </a:ext>
            </a:extLst>
          </p:cNvPr>
          <p:cNvPicPr>
            <a:picLocks noChangeAspect="1"/>
          </p:cNvPicPr>
          <p:nvPr/>
        </p:nvPicPr>
        <p:blipFill>
          <a:blip r:embed="rId7"/>
          <a:stretch>
            <a:fillRect/>
          </a:stretch>
        </p:blipFill>
        <p:spPr>
          <a:xfrm>
            <a:off x="5630036" y="4065129"/>
            <a:ext cx="301778" cy="297206"/>
          </a:xfrm>
          <a:prstGeom prst="rect">
            <a:avLst/>
          </a:prstGeom>
        </p:spPr>
      </p:pic>
      <p:pic>
        <p:nvPicPr>
          <p:cNvPr id="208" name="Immagine 207">
            <a:extLst>
              <a:ext uri="{FF2B5EF4-FFF2-40B4-BE49-F238E27FC236}">
                <a16:creationId xmlns:a16="http://schemas.microsoft.com/office/drawing/2014/main" id="{59EAD767-D760-43B6-71AF-885EB59E0FE4}"/>
              </a:ext>
            </a:extLst>
          </p:cNvPr>
          <p:cNvPicPr>
            <a:picLocks noChangeAspect="1"/>
          </p:cNvPicPr>
          <p:nvPr/>
        </p:nvPicPr>
        <p:blipFill>
          <a:blip r:embed="rId7"/>
          <a:stretch>
            <a:fillRect/>
          </a:stretch>
        </p:blipFill>
        <p:spPr>
          <a:xfrm>
            <a:off x="6514368" y="3738475"/>
            <a:ext cx="301778" cy="297206"/>
          </a:xfrm>
          <a:prstGeom prst="rect">
            <a:avLst/>
          </a:prstGeom>
        </p:spPr>
      </p:pic>
      <p:pic>
        <p:nvPicPr>
          <p:cNvPr id="209" name="Immagine 208">
            <a:extLst>
              <a:ext uri="{FF2B5EF4-FFF2-40B4-BE49-F238E27FC236}">
                <a16:creationId xmlns:a16="http://schemas.microsoft.com/office/drawing/2014/main" id="{C095A445-0DEE-C9B6-4FD9-83985BC9EDDB}"/>
              </a:ext>
            </a:extLst>
          </p:cNvPr>
          <p:cNvPicPr>
            <a:picLocks noChangeAspect="1"/>
          </p:cNvPicPr>
          <p:nvPr/>
        </p:nvPicPr>
        <p:blipFill>
          <a:blip r:embed="rId7"/>
          <a:stretch>
            <a:fillRect/>
          </a:stretch>
        </p:blipFill>
        <p:spPr>
          <a:xfrm>
            <a:off x="6753792" y="3510022"/>
            <a:ext cx="301778" cy="297206"/>
          </a:xfrm>
          <a:prstGeom prst="rect">
            <a:avLst/>
          </a:prstGeom>
        </p:spPr>
      </p:pic>
      <p:pic>
        <p:nvPicPr>
          <p:cNvPr id="210" name="Immagine 209">
            <a:extLst>
              <a:ext uri="{FF2B5EF4-FFF2-40B4-BE49-F238E27FC236}">
                <a16:creationId xmlns:a16="http://schemas.microsoft.com/office/drawing/2014/main" id="{B123BA6E-9BFB-57D2-FD6A-6392A5F79834}"/>
              </a:ext>
            </a:extLst>
          </p:cNvPr>
          <p:cNvPicPr>
            <a:picLocks noChangeAspect="1"/>
          </p:cNvPicPr>
          <p:nvPr/>
        </p:nvPicPr>
        <p:blipFill>
          <a:blip r:embed="rId7"/>
          <a:stretch>
            <a:fillRect/>
          </a:stretch>
        </p:blipFill>
        <p:spPr>
          <a:xfrm>
            <a:off x="6074854" y="3356076"/>
            <a:ext cx="301778" cy="297206"/>
          </a:xfrm>
          <a:prstGeom prst="rect">
            <a:avLst/>
          </a:prstGeom>
        </p:spPr>
      </p:pic>
      <p:pic>
        <p:nvPicPr>
          <p:cNvPr id="211" name="Immagine 210">
            <a:extLst>
              <a:ext uri="{FF2B5EF4-FFF2-40B4-BE49-F238E27FC236}">
                <a16:creationId xmlns:a16="http://schemas.microsoft.com/office/drawing/2014/main" id="{4121746E-C585-FFA8-F6A8-08087C42E635}"/>
              </a:ext>
            </a:extLst>
          </p:cNvPr>
          <p:cNvPicPr>
            <a:picLocks noChangeAspect="1"/>
          </p:cNvPicPr>
          <p:nvPr/>
        </p:nvPicPr>
        <p:blipFill>
          <a:blip r:embed="rId7"/>
          <a:stretch>
            <a:fillRect/>
          </a:stretch>
        </p:blipFill>
        <p:spPr>
          <a:xfrm>
            <a:off x="7340130" y="4063431"/>
            <a:ext cx="301778" cy="297206"/>
          </a:xfrm>
          <a:prstGeom prst="rect">
            <a:avLst/>
          </a:prstGeom>
        </p:spPr>
      </p:pic>
      <p:pic>
        <p:nvPicPr>
          <p:cNvPr id="212" name="Immagine 211">
            <a:extLst>
              <a:ext uri="{FF2B5EF4-FFF2-40B4-BE49-F238E27FC236}">
                <a16:creationId xmlns:a16="http://schemas.microsoft.com/office/drawing/2014/main" id="{9572E46B-7C4C-749E-1EE9-12D5DC780F99}"/>
              </a:ext>
            </a:extLst>
          </p:cNvPr>
          <p:cNvPicPr>
            <a:picLocks noChangeAspect="1"/>
          </p:cNvPicPr>
          <p:nvPr/>
        </p:nvPicPr>
        <p:blipFill>
          <a:blip r:embed="rId7"/>
          <a:stretch>
            <a:fillRect/>
          </a:stretch>
        </p:blipFill>
        <p:spPr>
          <a:xfrm>
            <a:off x="7892732" y="4384701"/>
            <a:ext cx="301778" cy="297206"/>
          </a:xfrm>
          <a:prstGeom prst="rect">
            <a:avLst/>
          </a:prstGeom>
        </p:spPr>
      </p:pic>
      <p:pic>
        <p:nvPicPr>
          <p:cNvPr id="213" name="Immagine 212">
            <a:extLst>
              <a:ext uri="{FF2B5EF4-FFF2-40B4-BE49-F238E27FC236}">
                <a16:creationId xmlns:a16="http://schemas.microsoft.com/office/drawing/2014/main" id="{6D0EEFFB-9508-F3CF-D688-3C34F3188A82}"/>
              </a:ext>
            </a:extLst>
          </p:cNvPr>
          <p:cNvPicPr>
            <a:picLocks noChangeAspect="1"/>
          </p:cNvPicPr>
          <p:nvPr/>
        </p:nvPicPr>
        <p:blipFill>
          <a:blip r:embed="rId7"/>
          <a:stretch>
            <a:fillRect/>
          </a:stretch>
        </p:blipFill>
        <p:spPr>
          <a:xfrm>
            <a:off x="6364005" y="3317797"/>
            <a:ext cx="301778" cy="297206"/>
          </a:xfrm>
          <a:prstGeom prst="rect">
            <a:avLst/>
          </a:prstGeom>
        </p:spPr>
      </p:pic>
    </p:spTree>
    <p:extLst>
      <p:ext uri="{BB962C8B-B14F-4D97-AF65-F5344CB8AC3E}">
        <p14:creationId xmlns:p14="http://schemas.microsoft.com/office/powerpoint/2010/main" val="186841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a:t>
            </a:r>
            <a:r>
              <a:rPr lang="it-IT" dirty="0" err="1">
                <a:solidFill>
                  <a:schemeClr val="accent2">
                    <a:lumMod val="50000"/>
                  </a:schemeClr>
                </a:solidFill>
                <a:effectLst>
                  <a:outerShdw blurRad="38100" dist="38100" dir="2700000" algn="tl">
                    <a:srgbClr val="000000">
                      <a:alpha val="43137"/>
                    </a:srgbClr>
                  </a:outerShdw>
                </a:effectLst>
              </a:rPr>
              <a:t>Accomplishments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2599763" y="3202481"/>
            <a:ext cx="6992471" cy="1477328"/>
          </a:xfrm>
          <a:prstGeom prst="rect">
            <a:avLst/>
          </a:prstGeom>
          <a:noFill/>
        </p:spPr>
        <p:txBody>
          <a:bodyPr wrap="square" rtlCol="0">
            <a:spAutoFit/>
          </a:bodyPr>
          <a:lstStyle/>
          <a:p>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ICOH activities cover a wide range of topics, as reflected by the </a:t>
            </a:r>
            <a:r>
              <a:rPr lang="en-GB" sz="2400" b="1"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38</a:t>
            </a:r>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 </a:t>
            </a:r>
            <a:r>
              <a:rPr lang="en-GB" sz="2400" b="1"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Scientific Committees</a:t>
            </a:r>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 each one  focused on a specific area.</a:t>
            </a:r>
          </a:p>
          <a:p>
            <a:endParaRPr lang="it-IT" dirty="0"/>
          </a:p>
        </p:txBody>
      </p:sp>
      <p:pic>
        <p:nvPicPr>
          <p:cNvPr id="5" name="Immagine 4">
            <a:extLst>
              <a:ext uri="{FF2B5EF4-FFF2-40B4-BE49-F238E27FC236}">
                <a16:creationId xmlns:a16="http://schemas.microsoft.com/office/drawing/2014/main" id="{6ED06052-FA83-5BCB-1658-5446E4A41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43" y="1123381"/>
            <a:ext cx="2677742" cy="1785161"/>
          </a:xfrm>
          <a:prstGeom prst="rect">
            <a:avLst/>
          </a:prstGeom>
        </p:spPr>
      </p:pic>
      <p:pic>
        <p:nvPicPr>
          <p:cNvPr id="6" name="Immagine 5">
            <a:extLst>
              <a:ext uri="{FF2B5EF4-FFF2-40B4-BE49-F238E27FC236}">
                <a16:creationId xmlns:a16="http://schemas.microsoft.com/office/drawing/2014/main" id="{9EE43DEA-AA48-9452-6751-6A30F9F1A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658" y="1115066"/>
            <a:ext cx="2702684" cy="1801790"/>
          </a:xfrm>
          <a:prstGeom prst="rect">
            <a:avLst/>
          </a:prstGeom>
        </p:spPr>
      </p:pic>
      <p:pic>
        <p:nvPicPr>
          <p:cNvPr id="7" name="Immagine 6">
            <a:extLst>
              <a:ext uri="{FF2B5EF4-FFF2-40B4-BE49-F238E27FC236}">
                <a16:creationId xmlns:a16="http://schemas.microsoft.com/office/drawing/2014/main" id="{08D20DA1-AD5F-A64E-BC3F-7AD890980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2816" y="1123381"/>
            <a:ext cx="2682142" cy="1788094"/>
          </a:xfrm>
          <a:prstGeom prst="rect">
            <a:avLst/>
          </a:prstGeom>
        </p:spPr>
      </p:pic>
      <p:pic>
        <p:nvPicPr>
          <p:cNvPr id="8" name="Immagine 7">
            <a:extLst>
              <a:ext uri="{FF2B5EF4-FFF2-40B4-BE49-F238E27FC236}">
                <a16:creationId xmlns:a16="http://schemas.microsoft.com/office/drawing/2014/main" id="{060682E4-8FF2-54C7-1FB8-7ACA664E3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657" y="4696635"/>
            <a:ext cx="2702684" cy="1805856"/>
          </a:xfrm>
          <a:prstGeom prst="rect">
            <a:avLst/>
          </a:prstGeom>
        </p:spPr>
      </p:pic>
      <p:pic>
        <p:nvPicPr>
          <p:cNvPr id="9" name="Immagine 8">
            <a:extLst>
              <a:ext uri="{FF2B5EF4-FFF2-40B4-BE49-F238E27FC236}">
                <a16:creationId xmlns:a16="http://schemas.microsoft.com/office/drawing/2014/main" id="{8CB0788A-8F26-C20C-ACE7-41EFF63F4A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443" y="4696635"/>
            <a:ext cx="2677742" cy="1785161"/>
          </a:xfrm>
          <a:prstGeom prst="rect">
            <a:avLst/>
          </a:prstGeom>
        </p:spPr>
      </p:pic>
      <p:pic>
        <p:nvPicPr>
          <p:cNvPr id="10" name="Immagine 9">
            <a:extLst>
              <a:ext uri="{FF2B5EF4-FFF2-40B4-BE49-F238E27FC236}">
                <a16:creationId xmlns:a16="http://schemas.microsoft.com/office/drawing/2014/main" id="{B64E0B10-3A7A-A543-CEA9-134756FB0E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2816" y="4736276"/>
            <a:ext cx="2682142" cy="1788094"/>
          </a:xfrm>
          <a:prstGeom prst="rect">
            <a:avLst/>
          </a:prstGeom>
        </p:spPr>
      </p:pic>
    </p:spTree>
    <p:extLst>
      <p:ext uri="{BB962C8B-B14F-4D97-AF65-F5344CB8AC3E}">
        <p14:creationId xmlns:p14="http://schemas.microsoft.com/office/powerpoint/2010/main" val="81591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629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956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3852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7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CORE DOCUMENTS</a:t>
            </a:r>
          </a:p>
        </p:txBody>
      </p:sp>
      <p:pic>
        <p:nvPicPr>
          <p:cNvPr id="5" name="Immagine 4" descr="Immagine che contiene testo, schermata, Carattere, logo&#10;&#10;Descrizione generata automaticamente">
            <a:extLst>
              <a:ext uri="{FF2B5EF4-FFF2-40B4-BE49-F238E27FC236}">
                <a16:creationId xmlns:a16="http://schemas.microsoft.com/office/drawing/2014/main" id="{F843F8C5-2CA8-B01E-E54B-A68D81484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569" y="1597626"/>
            <a:ext cx="2610709" cy="3938356"/>
          </a:xfrm>
          <a:prstGeom prst="rect">
            <a:avLst/>
          </a:prstGeom>
        </p:spPr>
      </p:pic>
      <p:pic>
        <p:nvPicPr>
          <p:cNvPr id="7" name="Immagine 6" descr="Immagine che contiene testo, biglietto da visita, Carattere, logo&#10;&#10;Descrizione generata automaticamente">
            <a:extLst>
              <a:ext uri="{FF2B5EF4-FFF2-40B4-BE49-F238E27FC236}">
                <a16:creationId xmlns:a16="http://schemas.microsoft.com/office/drawing/2014/main" id="{9796854A-CE23-ED0D-5AB6-E499B2135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22" y="1573028"/>
            <a:ext cx="2876951" cy="3962953"/>
          </a:xfrm>
          <a:prstGeom prst="rect">
            <a:avLst/>
          </a:prstGeom>
        </p:spPr>
      </p:pic>
      <p:pic>
        <p:nvPicPr>
          <p:cNvPr id="9" name="Immagine 8" descr="Immagine che contiene testo, busta, Carattere, biglietto da visita&#10;&#10;Descrizione generata automaticamente">
            <a:extLst>
              <a:ext uri="{FF2B5EF4-FFF2-40B4-BE49-F238E27FC236}">
                <a16:creationId xmlns:a16="http://schemas.microsoft.com/office/drawing/2014/main" id="{C5896D89-4B36-4FF3-9B32-23D6ED8D5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329" y="1573027"/>
            <a:ext cx="2743583" cy="3962953"/>
          </a:xfrm>
          <a:prstGeom prst="rect">
            <a:avLst/>
          </a:prstGeom>
        </p:spPr>
      </p:pic>
    </p:spTree>
    <p:extLst>
      <p:ext uri="{BB962C8B-B14F-4D97-AF65-F5344CB8AC3E}">
        <p14:creationId xmlns:p14="http://schemas.microsoft.com/office/powerpoint/2010/main" val="350660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Outputs</a:t>
            </a:r>
          </a:p>
        </p:txBody>
      </p:sp>
      <p:pic>
        <p:nvPicPr>
          <p:cNvPr id="3" name="Picture 2" descr="C:\Users\xf47077\AppData\Local\Microsoft\Windows\Temporary Internet Files\Content.Outlook\4RI6MFIU\oh guide cover_red.jpg">
            <a:extLst>
              <a:ext uri="{FF2B5EF4-FFF2-40B4-BE49-F238E27FC236}">
                <a16:creationId xmlns:a16="http://schemas.microsoft.com/office/drawing/2014/main" id="{0A325DB7-ACA3-16A8-885D-F4D852BAE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8985"/>
          <a:stretch>
            <a:fillRect/>
          </a:stretch>
        </p:blipFill>
        <p:spPr bwMode="auto">
          <a:xfrm>
            <a:off x="1167675" y="980390"/>
            <a:ext cx="2621530" cy="356861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FF9C5C43-03C4-4D83-04A7-464F9F751A15}"/>
              </a:ext>
            </a:extLst>
          </p:cNvPr>
          <p:cNvPicPr>
            <a:picLocks noChangeAspect="1"/>
          </p:cNvPicPr>
          <p:nvPr/>
        </p:nvPicPr>
        <p:blipFill rotWithShape="1">
          <a:blip r:embed="rId3" cstate="print"/>
          <a:srcRect l="31888" t="10855" r="30312" b="2993"/>
          <a:stretch/>
        </p:blipFill>
        <p:spPr>
          <a:xfrm>
            <a:off x="287996" y="3008207"/>
            <a:ext cx="2552402" cy="3497349"/>
          </a:xfrm>
          <a:prstGeom prst="rect">
            <a:avLst/>
          </a:prstGeom>
        </p:spPr>
      </p:pic>
      <p:pic>
        <p:nvPicPr>
          <p:cNvPr id="12" name="Immagine 11">
            <a:extLst>
              <a:ext uri="{FF2B5EF4-FFF2-40B4-BE49-F238E27FC236}">
                <a16:creationId xmlns:a16="http://schemas.microsoft.com/office/drawing/2014/main" id="{EE3A2676-0D3C-963B-8452-7541CC369613}"/>
              </a:ext>
            </a:extLst>
          </p:cNvPr>
          <p:cNvPicPr>
            <a:picLocks noChangeAspect="1"/>
          </p:cNvPicPr>
          <p:nvPr/>
        </p:nvPicPr>
        <p:blipFill rotWithShape="1">
          <a:blip r:embed="rId4" cstate="print"/>
          <a:srcRect l="23841" t="34879" r="59621" b="26061"/>
          <a:stretch/>
        </p:blipFill>
        <p:spPr>
          <a:xfrm>
            <a:off x="6189420" y="980390"/>
            <a:ext cx="2254016" cy="3327355"/>
          </a:xfrm>
          <a:prstGeom prst="rect">
            <a:avLst/>
          </a:prstGeom>
        </p:spPr>
      </p:pic>
      <p:pic>
        <p:nvPicPr>
          <p:cNvPr id="14" name="Immagine 13">
            <a:extLst>
              <a:ext uri="{FF2B5EF4-FFF2-40B4-BE49-F238E27FC236}">
                <a16:creationId xmlns:a16="http://schemas.microsoft.com/office/drawing/2014/main" id="{7F593234-64FC-15F9-BFF9-E6E850087AA0}"/>
              </a:ext>
            </a:extLst>
          </p:cNvPr>
          <p:cNvPicPr>
            <a:picLocks noChangeAspect="1"/>
          </p:cNvPicPr>
          <p:nvPr/>
        </p:nvPicPr>
        <p:blipFill rotWithShape="1">
          <a:blip r:embed="rId5" cstate="print"/>
          <a:srcRect l="31888" t="9680" r="30312" b="5901"/>
          <a:stretch/>
        </p:blipFill>
        <p:spPr>
          <a:xfrm>
            <a:off x="3642257" y="985922"/>
            <a:ext cx="2579352" cy="3600345"/>
          </a:xfrm>
          <a:prstGeom prst="rect">
            <a:avLst/>
          </a:prstGeom>
        </p:spPr>
      </p:pic>
      <p:pic>
        <p:nvPicPr>
          <p:cNvPr id="18" name="Immagine 17" descr="Immagine che contiene testo, schermata, logo, Carattere&#10;&#10;Descrizione generata automaticamente">
            <a:extLst>
              <a:ext uri="{FF2B5EF4-FFF2-40B4-BE49-F238E27FC236}">
                <a16:creationId xmlns:a16="http://schemas.microsoft.com/office/drawing/2014/main" id="{6557B16E-9412-8075-9302-66BC3B26C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642" y="3178200"/>
            <a:ext cx="2337498" cy="3327356"/>
          </a:xfrm>
          <a:prstGeom prst="rect">
            <a:avLst/>
          </a:prstGeom>
        </p:spPr>
      </p:pic>
      <p:pic>
        <p:nvPicPr>
          <p:cNvPr id="13" name="Segnaposto contenuto 4">
            <a:extLst>
              <a:ext uri="{FF2B5EF4-FFF2-40B4-BE49-F238E27FC236}">
                <a16:creationId xmlns:a16="http://schemas.microsoft.com/office/drawing/2014/main" id="{FCF1FD70-2EA2-41EC-1C1E-547E07F44C5E}"/>
              </a:ext>
            </a:extLst>
          </p:cNvPr>
          <p:cNvPicPr>
            <a:picLocks noChangeAspect="1"/>
          </p:cNvPicPr>
          <p:nvPr/>
        </p:nvPicPr>
        <p:blipFill rotWithShape="1">
          <a:blip r:embed="rId7" cstate="print"/>
          <a:srcRect l="31370" t="13321" r="31965" b="4727"/>
          <a:stretch/>
        </p:blipFill>
        <p:spPr>
          <a:xfrm>
            <a:off x="5146407" y="2072870"/>
            <a:ext cx="2620339" cy="3521081"/>
          </a:xfrm>
          <a:prstGeom prst="rect">
            <a:avLst/>
          </a:prstGeom>
        </p:spPr>
      </p:pic>
      <p:pic>
        <p:nvPicPr>
          <p:cNvPr id="9" name="Immagine 8">
            <a:extLst>
              <a:ext uri="{FF2B5EF4-FFF2-40B4-BE49-F238E27FC236}">
                <a16:creationId xmlns:a16="http://schemas.microsoft.com/office/drawing/2014/main" id="{F5E98945-036A-8ECA-CAAD-C482FE3DAE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0031" y="3301964"/>
            <a:ext cx="2397354" cy="3433012"/>
          </a:xfrm>
          <a:prstGeom prst="rect">
            <a:avLst/>
          </a:prstGeom>
        </p:spPr>
      </p:pic>
      <p:pic>
        <p:nvPicPr>
          <p:cNvPr id="16" name="Immagine 15" descr="Immagine che contiene testo, schermata, logo, design&#10;&#10;Descrizione generata automaticamente">
            <a:extLst>
              <a:ext uri="{FF2B5EF4-FFF2-40B4-BE49-F238E27FC236}">
                <a16:creationId xmlns:a16="http://schemas.microsoft.com/office/drawing/2014/main" id="{B0A810F2-1896-AC9B-A02F-60A3196A8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7258" y="1000899"/>
            <a:ext cx="2335848" cy="3327355"/>
          </a:xfrm>
          <a:prstGeom prst="rect">
            <a:avLst/>
          </a:prstGeom>
        </p:spPr>
      </p:pic>
      <p:pic>
        <p:nvPicPr>
          <p:cNvPr id="10" name="Immagine 9" descr="Immagine che contiene testo, schermata, Carattere, logo&#10;&#10;Descrizione generata automaticamente">
            <a:extLst>
              <a:ext uri="{FF2B5EF4-FFF2-40B4-BE49-F238E27FC236}">
                <a16:creationId xmlns:a16="http://schemas.microsoft.com/office/drawing/2014/main" id="{6C8A51A1-63AF-A127-5ABE-14DBB111A2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2020" y="3346976"/>
            <a:ext cx="2266451" cy="3204293"/>
          </a:xfrm>
          <a:prstGeom prst="rect">
            <a:avLst/>
          </a:prstGeom>
        </p:spPr>
      </p:pic>
      <p:pic>
        <p:nvPicPr>
          <p:cNvPr id="11" name="Immagine 10">
            <a:extLst>
              <a:ext uri="{FF2B5EF4-FFF2-40B4-BE49-F238E27FC236}">
                <a16:creationId xmlns:a16="http://schemas.microsoft.com/office/drawing/2014/main" id="{5E3D505E-11A0-FA88-CB14-BED5681659B4}"/>
              </a:ext>
            </a:extLst>
          </p:cNvPr>
          <p:cNvPicPr>
            <a:picLocks noChangeAspect="1"/>
          </p:cNvPicPr>
          <p:nvPr/>
        </p:nvPicPr>
        <p:blipFill rotWithShape="1">
          <a:blip r:embed="rId11" cstate="print"/>
          <a:srcRect l="72837" t="18563" r="1963" b="9394"/>
          <a:stretch/>
        </p:blipFill>
        <p:spPr>
          <a:xfrm>
            <a:off x="7079967" y="3648355"/>
            <a:ext cx="1792142" cy="3080245"/>
          </a:xfrm>
          <a:prstGeom prst="rect">
            <a:avLst/>
          </a:prstGeom>
        </p:spPr>
      </p:pic>
    </p:spTree>
    <p:extLst>
      <p:ext uri="{BB962C8B-B14F-4D97-AF65-F5344CB8AC3E}">
        <p14:creationId xmlns:p14="http://schemas.microsoft.com/office/powerpoint/2010/main" val="168918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1">
            <a:extLst>
              <a:ext uri="{FF2B5EF4-FFF2-40B4-BE49-F238E27FC236}">
                <a16:creationId xmlns:a16="http://schemas.microsoft.com/office/drawing/2014/main" id="{CEBB78A8-83C2-BC2A-AC45-C5FB4A2CA307}"/>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About ICOH</a:t>
            </a:r>
          </a:p>
        </p:txBody>
      </p:sp>
      <p:sp>
        <p:nvSpPr>
          <p:cNvPr id="3" name="CasellaDiTesto 2">
            <a:extLst>
              <a:ext uri="{FF2B5EF4-FFF2-40B4-BE49-F238E27FC236}">
                <a16:creationId xmlns:a16="http://schemas.microsoft.com/office/drawing/2014/main" id="{738B919A-C8B6-C312-32B5-A18DEAAD9CFF}"/>
              </a:ext>
            </a:extLst>
          </p:cNvPr>
          <p:cNvSpPr txBox="1"/>
          <p:nvPr/>
        </p:nvSpPr>
        <p:spPr>
          <a:xfrm>
            <a:off x="999421" y="1474200"/>
            <a:ext cx="10193155" cy="4497898"/>
          </a:xfrm>
          <a:prstGeom prst="rect">
            <a:avLst/>
          </a:prstGeom>
          <a:noFill/>
        </p:spPr>
        <p:txBody>
          <a:bodyPr wrap="square" rtlCol="0">
            <a:spAutoFit/>
          </a:bodyPr>
          <a:lstStyle/>
          <a:p>
            <a:r>
              <a:rPr lang="it-IT" sz="2000" b="1" dirty="0">
                <a:solidFill>
                  <a:schemeClr val="accent3">
                    <a:lumMod val="50000"/>
                  </a:schemeClr>
                </a:solidFill>
              </a:rPr>
              <a:t>ICOH </a:t>
            </a:r>
            <a:r>
              <a:rPr lang="en-US" sz="2000" b="1" dirty="0">
                <a:solidFill>
                  <a:schemeClr val="accent3">
                    <a:lumMod val="50000"/>
                  </a:schemeClr>
                </a:solidFill>
              </a:rPr>
              <a:t>provides a forum for scientific and professional communication. To achieve this purpose, the ICOH: </a:t>
            </a:r>
            <a:r>
              <a:rPr lang="it-IT" b="1" dirty="0"/>
              <a:t> </a:t>
            </a:r>
          </a:p>
          <a:p>
            <a:endParaRPr lang="it-IT" b="1" dirty="0"/>
          </a:p>
          <a:p>
            <a:pPr marL="285750" indent="-285750">
              <a:lnSpc>
                <a:spcPct val="114000"/>
              </a:lnSpc>
              <a:buFont typeface="Wingdings" panose="05000000000000000000" pitchFamily="2" charset="2"/>
              <a:buChar char="Ø"/>
            </a:pPr>
            <a:r>
              <a:rPr lang="en-US" dirty="0">
                <a:solidFill>
                  <a:schemeClr val="accent3">
                    <a:lumMod val="50000"/>
                  </a:schemeClr>
                </a:solidFill>
              </a:rPr>
              <a:t>sponsors international congresses and meetings on occupational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establishes scientific committees in various fields of occupational health and related subjects;</a:t>
            </a:r>
          </a:p>
          <a:p>
            <a:pPr marL="285750" indent="-285750">
              <a:lnSpc>
                <a:spcPct val="114000"/>
              </a:lnSpc>
              <a:buFont typeface="Wingdings" panose="05000000000000000000" pitchFamily="2" charset="2"/>
              <a:buChar char="Ø"/>
            </a:pPr>
            <a:r>
              <a:rPr lang="en-US" dirty="0">
                <a:solidFill>
                  <a:schemeClr val="accent3">
                    <a:lumMod val="50000"/>
                  </a:schemeClr>
                </a:solidFill>
              </a:rPr>
              <a:t>disseminates information on occupational health activities;</a:t>
            </a:r>
          </a:p>
          <a:p>
            <a:pPr marL="285750" indent="-285750">
              <a:lnSpc>
                <a:spcPct val="114000"/>
              </a:lnSpc>
              <a:buFont typeface="Wingdings" panose="05000000000000000000" pitchFamily="2" charset="2"/>
              <a:buChar char="Ø"/>
            </a:pPr>
            <a:r>
              <a:rPr lang="en-US" dirty="0">
                <a:solidFill>
                  <a:schemeClr val="accent3">
                    <a:lumMod val="50000"/>
                  </a:schemeClr>
                </a:solidFill>
              </a:rPr>
              <a:t>issues guidelines and reports on occupational health and related subjects;</a:t>
            </a:r>
          </a:p>
          <a:p>
            <a:pPr marL="285750" indent="-285750">
              <a:lnSpc>
                <a:spcPct val="114000"/>
              </a:lnSpc>
              <a:buFont typeface="Wingdings" panose="05000000000000000000" pitchFamily="2" charset="2"/>
              <a:buChar char="Ø"/>
            </a:pPr>
            <a:r>
              <a:rPr lang="en-US" dirty="0">
                <a:solidFill>
                  <a:schemeClr val="accent3">
                    <a:lumMod val="50000"/>
                  </a:schemeClr>
                </a:solidFill>
              </a:rPr>
              <a:t>collaborates with appropriate international and national bodies on matters concerning occupational and environmental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takes any other appropriate action related to the field of occupational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solicits and administers such funds as may be required in furtherance of its objectives.</a:t>
            </a:r>
          </a:p>
          <a:p>
            <a:pPr>
              <a:lnSpc>
                <a:spcPct val="114000"/>
              </a:lnSpc>
            </a:pPr>
            <a:br>
              <a:rPr lang="en-US" sz="2000" dirty="0">
                <a:solidFill>
                  <a:schemeClr val="accent3">
                    <a:lumMod val="50000"/>
                  </a:schemeClr>
                </a:solidFill>
              </a:rPr>
            </a:br>
            <a:r>
              <a:rPr lang="en-US" sz="2000" dirty="0">
                <a:solidFill>
                  <a:schemeClr val="accent3">
                    <a:lumMod val="50000"/>
                  </a:schemeClr>
                </a:solidFill>
              </a:rPr>
              <a:t>(Constitution, Article 1, Section 2)</a:t>
            </a:r>
            <a:endParaRPr lang="it-IT" sz="2000" dirty="0">
              <a:solidFill>
                <a:schemeClr val="accent3">
                  <a:lumMod val="50000"/>
                </a:schemeClr>
              </a:solidFill>
            </a:endParaRPr>
          </a:p>
        </p:txBody>
      </p:sp>
    </p:spTree>
    <p:extLst>
      <p:ext uri="{BB962C8B-B14F-4D97-AF65-F5344CB8AC3E}">
        <p14:creationId xmlns:p14="http://schemas.microsoft.com/office/powerpoint/2010/main" val="2444544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website</a:t>
            </a: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2402541" y="6188333"/>
            <a:ext cx="7386916" cy="800219"/>
          </a:xfrm>
          <a:prstGeom prst="rect">
            <a:avLst/>
          </a:prstGeom>
          <a:noFill/>
        </p:spPr>
        <p:txBody>
          <a:bodyPr wrap="square" rtlCol="0">
            <a:spAutoFit/>
          </a:bodyPr>
          <a:lstStyle/>
          <a:p>
            <a:pPr algn="ctr"/>
            <a:r>
              <a:rPr lang="it-IT" sz="2800" dirty="0">
                <a:solidFill>
                  <a:srgbClr val="195588"/>
                </a:solidFill>
                <a:latin typeface="Century Gothic" panose="020B0502020202020204" pitchFamily="34" charset="0"/>
              </a:rPr>
              <a:t>www.icohweb.org</a:t>
            </a:r>
            <a:endParaRPr lang="en-GB" sz="2800" dirty="0">
              <a:solidFill>
                <a:srgbClr val="195588"/>
              </a:solidFill>
              <a:latin typeface="Century Gothic" panose="020B0502020202020204" pitchFamily="34" charset="0"/>
            </a:endParaRPr>
          </a:p>
          <a:p>
            <a:endParaRPr lang="it-IT" dirty="0"/>
          </a:p>
        </p:txBody>
      </p:sp>
      <p:pic>
        <p:nvPicPr>
          <p:cNvPr id="3" name="Immagine 2" descr="Immagine che contiene testo, schermata, Viso umano, vestiti&#10;&#10;Descrizione generata automaticamente">
            <a:extLst>
              <a:ext uri="{FF2B5EF4-FFF2-40B4-BE49-F238E27FC236}">
                <a16:creationId xmlns:a16="http://schemas.microsoft.com/office/drawing/2014/main" id="{128BEDC3-4B48-3962-5D91-E49E885A5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541" y="653663"/>
            <a:ext cx="7786257" cy="5550674"/>
          </a:xfrm>
          <a:prstGeom prst="rect">
            <a:avLst/>
          </a:prstGeom>
        </p:spPr>
      </p:pic>
    </p:spTree>
    <p:extLst>
      <p:ext uri="{BB962C8B-B14F-4D97-AF65-F5344CB8AC3E}">
        <p14:creationId xmlns:p14="http://schemas.microsoft.com/office/powerpoint/2010/main" val="529901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906886" y="296898"/>
            <a:ext cx="8372476" cy="923331"/>
          </a:xfrm>
        </p:spPr>
        <p:txBody>
          <a:bodyPr>
            <a:normAutofit/>
          </a:bodyPr>
          <a:lstStyle/>
          <a:p>
            <a:pPr algn="ctr"/>
            <a:r>
              <a:rPr lang="it-IT" sz="4400" dirty="0">
                <a:solidFill>
                  <a:schemeClr val="accent2">
                    <a:lumMod val="50000"/>
                  </a:schemeClr>
                </a:solidFill>
                <a:effectLst>
                  <a:outerShdw blurRad="38100" dist="38100" dir="2700000" algn="tl">
                    <a:srgbClr val="000000">
                      <a:alpha val="43137"/>
                    </a:srgbClr>
                  </a:outerShdw>
                </a:effectLst>
              </a:rPr>
              <a:t>ICOH on Social Media</a:t>
            </a:r>
            <a:endParaRPr lang="it-IT" dirty="0"/>
          </a:p>
        </p:txBody>
      </p:sp>
      <p:pic>
        <p:nvPicPr>
          <p:cNvPr id="6" name="Immagine 5" descr="Instagram_logo_2016.svg.png"/>
          <p:cNvPicPr>
            <a:picLocks noChangeAspect="1"/>
          </p:cNvPicPr>
          <p:nvPr/>
        </p:nvPicPr>
        <p:blipFill>
          <a:blip r:embed="rId2" cstate="print"/>
          <a:stretch>
            <a:fillRect/>
          </a:stretch>
        </p:blipFill>
        <p:spPr>
          <a:xfrm>
            <a:off x="819291" y="2941412"/>
            <a:ext cx="1665692" cy="1665692"/>
          </a:xfrm>
          <a:prstGeom prst="rect">
            <a:avLst/>
          </a:prstGeom>
        </p:spPr>
      </p:pic>
      <p:pic>
        <p:nvPicPr>
          <p:cNvPr id="7" name="Immagine 6" descr="fb logo.jpg"/>
          <p:cNvPicPr>
            <a:picLocks noChangeAspect="1"/>
          </p:cNvPicPr>
          <p:nvPr/>
        </p:nvPicPr>
        <p:blipFill>
          <a:blip r:embed="rId3" cstate="print"/>
          <a:stretch>
            <a:fillRect/>
          </a:stretch>
        </p:blipFill>
        <p:spPr>
          <a:xfrm>
            <a:off x="876710" y="4817550"/>
            <a:ext cx="1568502" cy="1568502"/>
          </a:xfrm>
          <a:prstGeom prst="rect">
            <a:avLst/>
          </a:prstGeom>
        </p:spPr>
      </p:pic>
      <p:pic>
        <p:nvPicPr>
          <p:cNvPr id="9" name="Immagine 8" descr="C:\Users\Tony\Desktop\twitter-x-logo.png"/>
          <p:cNvPicPr/>
          <p:nvPr/>
        </p:nvPicPr>
        <p:blipFill>
          <a:blip r:embed="rId4" cstate="print"/>
          <a:srcRect/>
          <a:stretch>
            <a:fillRect/>
          </a:stretch>
        </p:blipFill>
        <p:spPr bwMode="auto">
          <a:xfrm>
            <a:off x="860227" y="1300841"/>
            <a:ext cx="1584985" cy="1451029"/>
          </a:xfrm>
          <a:prstGeom prst="rect">
            <a:avLst/>
          </a:prstGeom>
          <a:noFill/>
          <a:ln w="9525">
            <a:noFill/>
            <a:miter lim="800000"/>
            <a:headEnd/>
            <a:tailEnd/>
          </a:ln>
        </p:spPr>
      </p:pic>
      <p:sp>
        <p:nvSpPr>
          <p:cNvPr id="8" name="Rettangolo 7">
            <a:extLst>
              <a:ext uri="{FF2B5EF4-FFF2-40B4-BE49-F238E27FC236}">
                <a16:creationId xmlns:a16="http://schemas.microsoft.com/office/drawing/2014/main" id="{9E62DD13-8A08-B444-D4C7-3CFF3D96BF9C}"/>
              </a:ext>
            </a:extLst>
          </p:cNvPr>
          <p:cNvSpPr/>
          <p:nvPr/>
        </p:nvSpPr>
        <p:spPr>
          <a:xfrm>
            <a:off x="3325760" y="1397730"/>
            <a:ext cx="7801897" cy="1235883"/>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err="1">
                <a:solidFill>
                  <a:schemeClr val="tx1"/>
                </a:solidFill>
              </a:rPr>
              <a:t>ICOH_org</a:t>
            </a:r>
            <a:endParaRPr lang="it-IT" sz="2800" dirty="0">
              <a:solidFill>
                <a:schemeClr val="tx1"/>
              </a:solidFill>
            </a:endParaRPr>
          </a:p>
          <a:p>
            <a:r>
              <a:rPr lang="en-US" sz="2800" kern="1200" dirty="0">
                <a:solidFill>
                  <a:schemeClr val="tx1"/>
                </a:solidFill>
                <a:latin typeface="+mn-lt"/>
                <a:ea typeface="+mn-ea"/>
                <a:cs typeface="+mn-cs"/>
              </a:rPr>
              <a:t>1529 followers (+659 since ICOH2022)</a:t>
            </a:r>
          </a:p>
          <a:p>
            <a:endParaRPr lang="it-IT" sz="1000" dirty="0">
              <a:solidFill>
                <a:schemeClr val="tx1"/>
              </a:solidFill>
            </a:endParaRPr>
          </a:p>
        </p:txBody>
      </p:sp>
      <p:sp>
        <p:nvSpPr>
          <p:cNvPr id="10" name="Rettangolo 9">
            <a:extLst>
              <a:ext uri="{FF2B5EF4-FFF2-40B4-BE49-F238E27FC236}">
                <a16:creationId xmlns:a16="http://schemas.microsoft.com/office/drawing/2014/main" id="{5568986D-BE70-1B9C-16CE-BCC17FF8DD82}"/>
              </a:ext>
            </a:extLst>
          </p:cNvPr>
          <p:cNvSpPr/>
          <p:nvPr/>
        </p:nvSpPr>
        <p:spPr>
          <a:xfrm>
            <a:off x="3325760" y="3156316"/>
            <a:ext cx="7801897" cy="1235883"/>
          </a:xfrm>
          <a:prstGeom prst="rect">
            <a:avLst/>
          </a:prstGeom>
          <a:solidFill>
            <a:schemeClr val="bg1"/>
          </a:solidFill>
          <a:ln w="38100">
            <a:solidFill>
              <a:srgbClr val="B71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err="1">
                <a:solidFill>
                  <a:schemeClr val="tx1"/>
                </a:solidFill>
              </a:rPr>
              <a:t>ICOH_org</a:t>
            </a:r>
            <a:endParaRPr lang="it-IT" sz="2800" dirty="0">
              <a:solidFill>
                <a:schemeClr val="tx1"/>
              </a:solidFill>
            </a:endParaRPr>
          </a:p>
          <a:p>
            <a:r>
              <a:rPr lang="en-US" sz="2800" kern="1200" dirty="0">
                <a:solidFill>
                  <a:schemeClr val="tx1"/>
                </a:solidFill>
                <a:latin typeface="+mn-lt"/>
                <a:ea typeface="+mn-ea"/>
                <a:cs typeface="+mn-cs"/>
              </a:rPr>
              <a:t>1286 followers (+784 since ICOH2022)</a:t>
            </a:r>
          </a:p>
          <a:p>
            <a:endParaRPr lang="it-IT" sz="1000" dirty="0">
              <a:solidFill>
                <a:schemeClr val="tx1"/>
              </a:solidFill>
            </a:endParaRPr>
          </a:p>
        </p:txBody>
      </p:sp>
      <p:sp>
        <p:nvSpPr>
          <p:cNvPr id="11" name="Rettangolo 10">
            <a:extLst>
              <a:ext uri="{FF2B5EF4-FFF2-40B4-BE49-F238E27FC236}">
                <a16:creationId xmlns:a16="http://schemas.microsoft.com/office/drawing/2014/main" id="{D169595E-40FD-F058-9791-1B2F3D21DF15}"/>
              </a:ext>
            </a:extLst>
          </p:cNvPr>
          <p:cNvSpPr/>
          <p:nvPr/>
        </p:nvSpPr>
        <p:spPr>
          <a:xfrm>
            <a:off x="3325760" y="4983859"/>
            <a:ext cx="7801897" cy="1235883"/>
          </a:xfrm>
          <a:prstGeom prst="rect">
            <a:avLst/>
          </a:prstGeom>
          <a:solidFill>
            <a:schemeClr val="bg1"/>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a:solidFill>
                  <a:schemeClr val="tx1"/>
                </a:solidFill>
              </a:rPr>
              <a:t>Icoh </a:t>
            </a:r>
            <a:r>
              <a:rPr lang="it-IT" sz="2800" dirty="0" err="1">
                <a:solidFill>
                  <a:schemeClr val="tx1"/>
                </a:solidFill>
              </a:rPr>
              <a:t>Cist</a:t>
            </a:r>
            <a:r>
              <a:rPr lang="it-IT" sz="2800" dirty="0">
                <a:solidFill>
                  <a:schemeClr val="tx1"/>
                </a:solidFill>
              </a:rPr>
              <a:t> </a:t>
            </a:r>
          </a:p>
          <a:p>
            <a:r>
              <a:rPr lang="en-US" sz="2800" kern="1200" dirty="0">
                <a:solidFill>
                  <a:schemeClr val="tx1"/>
                </a:solidFill>
                <a:latin typeface="+mn-lt"/>
                <a:ea typeface="+mn-ea"/>
                <a:cs typeface="+mn-cs"/>
              </a:rPr>
              <a:t>1868 followers (+577 since ICOH2022)</a:t>
            </a:r>
          </a:p>
          <a:p>
            <a:endParaRPr lang="it-IT" sz="10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A2E7BC9-EDC9-06A5-8662-303C82EF9B19}"/>
              </a:ext>
            </a:extLst>
          </p:cNvPr>
          <p:cNvSpPr>
            <a:spLocks noGrp="1"/>
          </p:cNvSpPr>
          <p:nvPr>
            <p:ph type="title"/>
          </p:nvPr>
        </p:nvSpPr>
        <p:spPr>
          <a:xfrm>
            <a:off x="1906886" y="296898"/>
            <a:ext cx="8372476" cy="923331"/>
          </a:xfrm>
        </p:spPr>
        <p:txBody>
          <a:bodyPr>
            <a:normAutofit/>
          </a:bodyPr>
          <a:lstStyle/>
          <a:p>
            <a:pPr algn="ctr"/>
            <a:r>
              <a:rPr lang="it-IT" sz="4400" dirty="0">
                <a:solidFill>
                  <a:schemeClr val="accent2">
                    <a:lumMod val="50000"/>
                  </a:schemeClr>
                </a:solidFill>
                <a:effectLst>
                  <a:outerShdw blurRad="38100" dist="38100" dir="2700000" algn="tl">
                    <a:srgbClr val="000000">
                      <a:alpha val="43137"/>
                    </a:srgbClr>
                  </a:outerShdw>
                </a:effectLst>
              </a:rPr>
              <a:t>ICOH on Social Media</a:t>
            </a:r>
            <a:endParaRPr lang="it-IT" dirty="0"/>
          </a:p>
        </p:txBody>
      </p:sp>
      <p:pic>
        <p:nvPicPr>
          <p:cNvPr id="5" name="Immagine 4">
            <a:extLst>
              <a:ext uri="{FF2B5EF4-FFF2-40B4-BE49-F238E27FC236}">
                <a16:creationId xmlns:a16="http://schemas.microsoft.com/office/drawing/2014/main" id="{61EA55C7-0879-939E-E29D-A7740F9A16AF}"/>
              </a:ext>
            </a:extLst>
          </p:cNvPr>
          <p:cNvPicPr>
            <a:picLocks noChangeAspect="1"/>
          </p:cNvPicPr>
          <p:nvPr/>
        </p:nvPicPr>
        <p:blipFill rotWithShape="1">
          <a:blip r:embed="rId2"/>
          <a:srcRect l="12730" t="9014" r="6623" b="5013"/>
          <a:stretch/>
        </p:blipFill>
        <p:spPr>
          <a:xfrm>
            <a:off x="7959306" y="1266334"/>
            <a:ext cx="1550241" cy="2914291"/>
          </a:xfrm>
          <a:prstGeom prst="rect">
            <a:avLst/>
          </a:prstGeom>
          <a:ln>
            <a:solidFill>
              <a:schemeClr val="accent3">
                <a:lumMod val="60000"/>
                <a:lumOff val="40000"/>
              </a:schemeClr>
            </a:solidFill>
          </a:ln>
        </p:spPr>
      </p:pic>
      <p:pic>
        <p:nvPicPr>
          <p:cNvPr id="6" name="Immagine 5">
            <a:extLst>
              <a:ext uri="{FF2B5EF4-FFF2-40B4-BE49-F238E27FC236}">
                <a16:creationId xmlns:a16="http://schemas.microsoft.com/office/drawing/2014/main" id="{C9EE9CC3-2668-BDB3-BCD4-CD041E9E74B1}"/>
              </a:ext>
            </a:extLst>
          </p:cNvPr>
          <p:cNvPicPr>
            <a:picLocks noChangeAspect="1"/>
          </p:cNvPicPr>
          <p:nvPr/>
        </p:nvPicPr>
        <p:blipFill rotWithShape="1">
          <a:blip r:embed="rId3"/>
          <a:srcRect l="4677" t="2504" r="7930" b="2669"/>
          <a:stretch/>
        </p:blipFill>
        <p:spPr>
          <a:xfrm>
            <a:off x="9848141" y="1266333"/>
            <a:ext cx="1634030" cy="2914291"/>
          </a:xfrm>
          <a:prstGeom prst="rect">
            <a:avLst/>
          </a:prstGeom>
        </p:spPr>
      </p:pic>
      <p:pic>
        <p:nvPicPr>
          <p:cNvPr id="7" name="Immagine 6">
            <a:extLst>
              <a:ext uri="{FF2B5EF4-FFF2-40B4-BE49-F238E27FC236}">
                <a16:creationId xmlns:a16="http://schemas.microsoft.com/office/drawing/2014/main" id="{F3665FA1-F0E4-D5D6-1234-6905568632C7}"/>
              </a:ext>
            </a:extLst>
          </p:cNvPr>
          <p:cNvPicPr>
            <a:picLocks noChangeAspect="1"/>
          </p:cNvPicPr>
          <p:nvPr/>
        </p:nvPicPr>
        <p:blipFill rotWithShape="1">
          <a:blip r:embed="rId4"/>
          <a:srcRect l="4377" t="4682" r="8275" b="4371"/>
          <a:stretch/>
        </p:blipFill>
        <p:spPr>
          <a:xfrm>
            <a:off x="8781692" y="4374491"/>
            <a:ext cx="1925867" cy="2434349"/>
          </a:xfrm>
          <a:prstGeom prst="rect">
            <a:avLst/>
          </a:prstGeom>
        </p:spPr>
      </p:pic>
      <p:sp>
        <p:nvSpPr>
          <p:cNvPr id="8" name="CasellaDiTesto 7">
            <a:extLst>
              <a:ext uri="{FF2B5EF4-FFF2-40B4-BE49-F238E27FC236}">
                <a16:creationId xmlns:a16="http://schemas.microsoft.com/office/drawing/2014/main" id="{F71867A0-FCC7-7AD9-1422-8E1B125A43EB}"/>
              </a:ext>
            </a:extLst>
          </p:cNvPr>
          <p:cNvSpPr txBox="1"/>
          <p:nvPr/>
        </p:nvSpPr>
        <p:spPr>
          <a:xfrm>
            <a:off x="250683" y="1607676"/>
            <a:ext cx="7131882" cy="1815818"/>
          </a:xfrm>
          <a:prstGeom prst="rect">
            <a:avLst/>
          </a:prstGeom>
          <a:noFill/>
          <a:ln w="28575">
            <a:solidFill>
              <a:schemeClr val="accent2">
                <a:lumMod val="75000"/>
              </a:schemeClr>
            </a:solidFill>
          </a:ln>
        </p:spPr>
        <p:txBody>
          <a:bodyPr wrap="square" rtlCol="0">
            <a:spAutoFit/>
          </a:bodyPr>
          <a:lstStyle/>
          <a:p>
            <a:pPr algn="just">
              <a:lnSpc>
                <a:spcPct val="114000"/>
              </a:lnSpc>
            </a:pPr>
            <a:r>
              <a:rPr lang="en-GB" sz="2000" dirty="0"/>
              <a:t>Using simple, clear and standardized layouts, since the summer of 2022 we have advertised and promoted the events organised by ICOH Scientific Committees (39) and we have shared ICOH statements of different subjects (4)</a:t>
            </a:r>
          </a:p>
        </p:txBody>
      </p:sp>
      <p:grpSp>
        <p:nvGrpSpPr>
          <p:cNvPr id="12" name="Gruppo 11">
            <a:extLst>
              <a:ext uri="{FF2B5EF4-FFF2-40B4-BE49-F238E27FC236}">
                <a16:creationId xmlns:a16="http://schemas.microsoft.com/office/drawing/2014/main" id="{88A92DD6-2674-090D-9736-1E179910829E}"/>
              </a:ext>
            </a:extLst>
          </p:cNvPr>
          <p:cNvGrpSpPr/>
          <p:nvPr/>
        </p:nvGrpSpPr>
        <p:grpSpPr>
          <a:xfrm>
            <a:off x="775469" y="5614606"/>
            <a:ext cx="2108304" cy="584775"/>
            <a:chOff x="2852957" y="4676637"/>
            <a:chExt cx="2108304" cy="584775"/>
          </a:xfrm>
        </p:grpSpPr>
        <p:sp>
          <p:nvSpPr>
            <p:cNvPr id="10" name="Rettangolo 9">
              <a:extLst>
                <a:ext uri="{FF2B5EF4-FFF2-40B4-BE49-F238E27FC236}">
                  <a16:creationId xmlns:a16="http://schemas.microsoft.com/office/drawing/2014/main" id="{D9CD8BAB-817D-89C6-AA22-A11CC43E2ECE}"/>
                </a:ext>
              </a:extLst>
            </p:cNvPr>
            <p:cNvSpPr/>
            <p:nvPr/>
          </p:nvSpPr>
          <p:spPr>
            <a:xfrm>
              <a:off x="2852957" y="4676637"/>
              <a:ext cx="64312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26</a:t>
              </a:r>
            </a:p>
          </p:txBody>
        </p:sp>
        <p:sp>
          <p:nvSpPr>
            <p:cNvPr id="11" name="CasellaDiTesto 10">
              <a:extLst>
                <a:ext uri="{FF2B5EF4-FFF2-40B4-BE49-F238E27FC236}">
                  <a16:creationId xmlns:a16="http://schemas.microsoft.com/office/drawing/2014/main" id="{FE104327-48B6-D887-C70A-F2A9D56863CB}"/>
                </a:ext>
              </a:extLst>
            </p:cNvPr>
            <p:cNvSpPr txBox="1"/>
            <p:nvPr/>
          </p:nvSpPr>
          <p:spPr>
            <a:xfrm>
              <a:off x="3628845" y="4768970"/>
              <a:ext cx="1332416" cy="400110"/>
            </a:xfrm>
            <a:prstGeom prst="rect">
              <a:avLst/>
            </a:prstGeom>
            <a:noFill/>
          </p:spPr>
          <p:txBody>
            <a:bodyPr wrap="none" rtlCol="0">
              <a:spAutoFit/>
            </a:bodyPr>
            <a:lstStyle/>
            <a:p>
              <a:r>
                <a:rPr lang="it-IT" sz="2000" dirty="0" err="1">
                  <a:solidFill>
                    <a:schemeClr val="accent3">
                      <a:lumMod val="75000"/>
                    </a:schemeClr>
                  </a:solidFill>
                  <a:effectLst>
                    <a:outerShdw blurRad="38100" dist="38100" dir="2700000" algn="tl">
                      <a:srgbClr val="000000">
                        <a:alpha val="43137"/>
                      </a:srgbClr>
                    </a:outerShdw>
                  </a:effectLst>
                </a:rPr>
                <a:t>Webinars</a:t>
              </a:r>
              <a:endParaRPr lang="it-IT" sz="2000" dirty="0">
                <a:solidFill>
                  <a:schemeClr val="accent3">
                    <a:lumMod val="75000"/>
                  </a:schemeClr>
                </a:solidFill>
                <a:effectLst>
                  <a:outerShdw blurRad="38100" dist="38100" dir="2700000" algn="tl">
                    <a:srgbClr val="000000">
                      <a:alpha val="43137"/>
                    </a:srgbClr>
                  </a:outerShdw>
                </a:effectLst>
              </a:endParaRPr>
            </a:p>
          </p:txBody>
        </p:sp>
      </p:grpSp>
      <p:grpSp>
        <p:nvGrpSpPr>
          <p:cNvPr id="13" name="Gruppo 12">
            <a:extLst>
              <a:ext uri="{FF2B5EF4-FFF2-40B4-BE49-F238E27FC236}">
                <a16:creationId xmlns:a16="http://schemas.microsoft.com/office/drawing/2014/main" id="{A1AF364A-5084-F1FC-1362-E24A3175C9A4}"/>
              </a:ext>
            </a:extLst>
          </p:cNvPr>
          <p:cNvGrpSpPr/>
          <p:nvPr/>
        </p:nvGrpSpPr>
        <p:grpSpPr>
          <a:xfrm>
            <a:off x="776267" y="3901897"/>
            <a:ext cx="2662142" cy="584775"/>
            <a:chOff x="2909864" y="4676637"/>
            <a:chExt cx="2662142" cy="584775"/>
          </a:xfrm>
        </p:grpSpPr>
        <p:sp>
          <p:nvSpPr>
            <p:cNvPr id="14" name="Rettangolo 13">
              <a:extLst>
                <a:ext uri="{FF2B5EF4-FFF2-40B4-BE49-F238E27FC236}">
                  <a16:creationId xmlns:a16="http://schemas.microsoft.com/office/drawing/2014/main" id="{EBCEA5D8-DE51-0768-9EA7-0E2515ABB27E}"/>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dirty="0">
                  <a:ln/>
                  <a:solidFill>
                    <a:schemeClr val="accent3"/>
                  </a:solidFill>
                </a:rPr>
                <a:t> 9</a:t>
              </a:r>
              <a:endParaRPr lang="it-IT" sz="3200" b="1" cap="none" spc="0" dirty="0">
                <a:ln/>
                <a:solidFill>
                  <a:schemeClr val="accent3"/>
                </a:solidFill>
                <a:effectLst/>
              </a:endParaRPr>
            </a:p>
          </p:txBody>
        </p:sp>
        <p:sp>
          <p:nvSpPr>
            <p:cNvPr id="15" name="CasellaDiTesto 14">
              <a:extLst>
                <a:ext uri="{FF2B5EF4-FFF2-40B4-BE49-F238E27FC236}">
                  <a16:creationId xmlns:a16="http://schemas.microsoft.com/office/drawing/2014/main" id="{32ED0EEE-C73A-C12F-9F85-7825901029C6}"/>
                </a:ext>
              </a:extLst>
            </p:cNvPr>
            <p:cNvSpPr txBox="1"/>
            <p:nvPr/>
          </p:nvSpPr>
          <p:spPr>
            <a:xfrm>
              <a:off x="3628845" y="4768970"/>
              <a:ext cx="1943161" cy="400110"/>
            </a:xfrm>
            <a:prstGeom prst="rect">
              <a:avLst/>
            </a:prstGeom>
            <a:noFill/>
          </p:spPr>
          <p:txBody>
            <a:bodyPr wrap="none" rtlCol="0">
              <a:spAutoFit/>
            </a:bodyPr>
            <a:lstStyle/>
            <a:p>
              <a:r>
                <a:rPr lang="it-IT" sz="2000" dirty="0">
                  <a:solidFill>
                    <a:schemeClr val="accent3">
                      <a:lumMod val="75000"/>
                    </a:schemeClr>
                  </a:solidFill>
                  <a:effectLst>
                    <a:outerShdw blurRad="38100" dist="38100" dir="2700000" algn="tl">
                      <a:srgbClr val="000000">
                        <a:alpha val="43137"/>
                      </a:srgbClr>
                    </a:outerShdw>
                  </a:effectLst>
                </a:rPr>
                <a:t>On-site events</a:t>
              </a:r>
            </a:p>
          </p:txBody>
        </p:sp>
      </p:grpSp>
      <p:grpSp>
        <p:nvGrpSpPr>
          <p:cNvPr id="16" name="Gruppo 15">
            <a:extLst>
              <a:ext uri="{FF2B5EF4-FFF2-40B4-BE49-F238E27FC236}">
                <a16:creationId xmlns:a16="http://schemas.microsoft.com/office/drawing/2014/main" id="{B1B0ACB8-1DE2-365E-48A7-4B0B95B18D92}"/>
              </a:ext>
            </a:extLst>
          </p:cNvPr>
          <p:cNvGrpSpPr/>
          <p:nvPr/>
        </p:nvGrpSpPr>
        <p:grpSpPr>
          <a:xfrm>
            <a:off x="776267" y="4486672"/>
            <a:ext cx="2585198" cy="584775"/>
            <a:chOff x="2909864" y="4676637"/>
            <a:chExt cx="2585198" cy="584775"/>
          </a:xfrm>
        </p:grpSpPr>
        <p:sp>
          <p:nvSpPr>
            <p:cNvPr id="17" name="Rettangolo 16">
              <a:extLst>
                <a:ext uri="{FF2B5EF4-FFF2-40B4-BE49-F238E27FC236}">
                  <a16:creationId xmlns:a16="http://schemas.microsoft.com/office/drawing/2014/main" id="{BBD0CDD8-C5EA-A425-D1FC-726C9F54A8DF}"/>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 3</a:t>
              </a:r>
            </a:p>
          </p:txBody>
        </p:sp>
        <p:sp>
          <p:nvSpPr>
            <p:cNvPr id="18" name="CasellaDiTesto 17">
              <a:extLst>
                <a:ext uri="{FF2B5EF4-FFF2-40B4-BE49-F238E27FC236}">
                  <a16:creationId xmlns:a16="http://schemas.microsoft.com/office/drawing/2014/main" id="{2F915AC5-E2E8-66E0-0B8C-575DD4CC7135}"/>
                </a:ext>
              </a:extLst>
            </p:cNvPr>
            <p:cNvSpPr txBox="1"/>
            <p:nvPr/>
          </p:nvSpPr>
          <p:spPr>
            <a:xfrm>
              <a:off x="3628845" y="4768970"/>
              <a:ext cx="1866217" cy="400110"/>
            </a:xfrm>
            <a:prstGeom prst="rect">
              <a:avLst/>
            </a:prstGeom>
            <a:noFill/>
          </p:spPr>
          <p:txBody>
            <a:bodyPr wrap="none" rtlCol="0">
              <a:spAutoFit/>
            </a:bodyPr>
            <a:lstStyle/>
            <a:p>
              <a:r>
                <a:rPr lang="it-IT" sz="2000" dirty="0" err="1">
                  <a:solidFill>
                    <a:schemeClr val="accent3">
                      <a:lumMod val="75000"/>
                    </a:schemeClr>
                  </a:solidFill>
                  <a:effectLst>
                    <a:outerShdw blurRad="38100" dist="38100" dir="2700000" algn="tl">
                      <a:srgbClr val="000000">
                        <a:alpha val="43137"/>
                      </a:srgbClr>
                    </a:outerShdw>
                  </a:effectLst>
                </a:rPr>
                <a:t>Hybrid</a:t>
              </a:r>
              <a:r>
                <a:rPr lang="it-IT" sz="2000" dirty="0">
                  <a:solidFill>
                    <a:schemeClr val="accent3">
                      <a:lumMod val="75000"/>
                    </a:schemeClr>
                  </a:solidFill>
                  <a:effectLst>
                    <a:outerShdw blurRad="38100" dist="38100" dir="2700000" algn="tl">
                      <a:srgbClr val="000000">
                        <a:alpha val="43137"/>
                      </a:srgbClr>
                    </a:outerShdw>
                  </a:effectLst>
                </a:rPr>
                <a:t> events</a:t>
              </a:r>
            </a:p>
          </p:txBody>
        </p:sp>
      </p:grpSp>
      <p:grpSp>
        <p:nvGrpSpPr>
          <p:cNvPr id="19" name="Gruppo 18">
            <a:extLst>
              <a:ext uri="{FF2B5EF4-FFF2-40B4-BE49-F238E27FC236}">
                <a16:creationId xmlns:a16="http://schemas.microsoft.com/office/drawing/2014/main" id="{97257C81-C5E6-233A-AC92-4272B81D42BA}"/>
              </a:ext>
            </a:extLst>
          </p:cNvPr>
          <p:cNvGrpSpPr/>
          <p:nvPr/>
        </p:nvGrpSpPr>
        <p:grpSpPr>
          <a:xfrm>
            <a:off x="775469" y="5050639"/>
            <a:ext cx="2899386" cy="584775"/>
            <a:chOff x="2909864" y="4676637"/>
            <a:chExt cx="2899386" cy="584775"/>
          </a:xfrm>
        </p:grpSpPr>
        <p:sp>
          <p:nvSpPr>
            <p:cNvPr id="20" name="Rettangolo 19">
              <a:extLst>
                <a:ext uri="{FF2B5EF4-FFF2-40B4-BE49-F238E27FC236}">
                  <a16:creationId xmlns:a16="http://schemas.microsoft.com/office/drawing/2014/main" id="{596D6316-3169-A7E8-F640-76F3258CD2EE}"/>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 1</a:t>
              </a:r>
            </a:p>
          </p:txBody>
        </p:sp>
        <p:sp>
          <p:nvSpPr>
            <p:cNvPr id="21" name="CasellaDiTesto 20">
              <a:extLst>
                <a:ext uri="{FF2B5EF4-FFF2-40B4-BE49-F238E27FC236}">
                  <a16:creationId xmlns:a16="http://schemas.microsoft.com/office/drawing/2014/main" id="{31A3CA16-AC9C-5A9B-30C9-AC0D669BC5AD}"/>
                </a:ext>
              </a:extLst>
            </p:cNvPr>
            <p:cNvSpPr txBox="1"/>
            <p:nvPr/>
          </p:nvSpPr>
          <p:spPr>
            <a:xfrm>
              <a:off x="3628845" y="4768970"/>
              <a:ext cx="2180405" cy="400110"/>
            </a:xfrm>
            <a:prstGeom prst="rect">
              <a:avLst/>
            </a:prstGeom>
            <a:noFill/>
          </p:spPr>
          <p:txBody>
            <a:bodyPr wrap="none" rtlCol="0">
              <a:spAutoFit/>
            </a:bodyPr>
            <a:lstStyle/>
            <a:p>
              <a:r>
                <a:rPr lang="it-IT" sz="2000" dirty="0">
                  <a:solidFill>
                    <a:schemeClr val="accent3">
                      <a:lumMod val="75000"/>
                    </a:schemeClr>
                  </a:solidFill>
                  <a:effectLst>
                    <a:outerShdw blurRad="38100" dist="38100" dir="2700000" algn="tl">
                      <a:srgbClr val="000000">
                        <a:alpha val="43137"/>
                      </a:srgbClr>
                    </a:outerShdw>
                  </a:effectLst>
                </a:rPr>
                <a:t>Virtual Congress</a:t>
              </a:r>
            </a:p>
          </p:txBody>
        </p:sp>
      </p:grpSp>
      <p:grpSp>
        <p:nvGrpSpPr>
          <p:cNvPr id="22" name="Gruppo 21">
            <a:extLst>
              <a:ext uri="{FF2B5EF4-FFF2-40B4-BE49-F238E27FC236}">
                <a16:creationId xmlns:a16="http://schemas.microsoft.com/office/drawing/2014/main" id="{D4F2A6B7-0CBA-B0C9-79FC-93E4389DACBE}"/>
              </a:ext>
            </a:extLst>
          </p:cNvPr>
          <p:cNvGrpSpPr/>
          <p:nvPr/>
        </p:nvGrpSpPr>
        <p:grpSpPr>
          <a:xfrm>
            <a:off x="4189446" y="4779059"/>
            <a:ext cx="3210369" cy="584775"/>
            <a:chOff x="2909864" y="4676637"/>
            <a:chExt cx="3210369" cy="584775"/>
          </a:xfrm>
        </p:grpSpPr>
        <p:sp>
          <p:nvSpPr>
            <p:cNvPr id="23" name="Rettangolo 22">
              <a:extLst>
                <a:ext uri="{FF2B5EF4-FFF2-40B4-BE49-F238E27FC236}">
                  <a16:creationId xmlns:a16="http://schemas.microsoft.com/office/drawing/2014/main" id="{FC458A86-E90F-726E-C797-A8540F44422B}"/>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dirty="0">
                  <a:ln/>
                  <a:solidFill>
                    <a:srgbClr val="FCA904"/>
                  </a:solidFill>
                </a:rPr>
                <a:t> 4</a:t>
              </a:r>
              <a:endParaRPr lang="it-IT" sz="3200" b="1" cap="none" spc="0" dirty="0">
                <a:ln/>
                <a:solidFill>
                  <a:srgbClr val="FCA904"/>
                </a:solidFill>
                <a:effectLst/>
              </a:endParaRPr>
            </a:p>
          </p:txBody>
        </p:sp>
        <p:sp>
          <p:nvSpPr>
            <p:cNvPr id="24" name="CasellaDiTesto 23">
              <a:extLst>
                <a:ext uri="{FF2B5EF4-FFF2-40B4-BE49-F238E27FC236}">
                  <a16:creationId xmlns:a16="http://schemas.microsoft.com/office/drawing/2014/main" id="{2D7E7DAB-454C-5F06-86CC-CDCB607DCE3D}"/>
                </a:ext>
              </a:extLst>
            </p:cNvPr>
            <p:cNvSpPr txBox="1"/>
            <p:nvPr/>
          </p:nvSpPr>
          <p:spPr>
            <a:xfrm>
              <a:off x="3628845" y="4768970"/>
              <a:ext cx="2491388" cy="400110"/>
            </a:xfrm>
            <a:prstGeom prst="rect">
              <a:avLst/>
            </a:prstGeom>
            <a:noFill/>
          </p:spPr>
          <p:txBody>
            <a:bodyPr wrap="none" rtlCol="0">
              <a:spAutoFit/>
            </a:bodyPr>
            <a:lstStyle/>
            <a:p>
              <a:r>
                <a:rPr lang="it-IT" sz="2000" dirty="0" err="1">
                  <a:solidFill>
                    <a:srgbClr val="F6860A"/>
                  </a:solidFill>
                  <a:effectLst>
                    <a:outerShdw blurRad="38100" dist="38100" dir="2700000" algn="tl">
                      <a:srgbClr val="000000">
                        <a:alpha val="43137"/>
                      </a:srgbClr>
                    </a:outerShdw>
                  </a:effectLst>
                </a:rPr>
                <a:t>Statements</a:t>
              </a:r>
              <a:r>
                <a:rPr lang="it-IT" sz="2000" dirty="0">
                  <a:solidFill>
                    <a:srgbClr val="F6860A"/>
                  </a:solidFill>
                  <a:effectLst>
                    <a:outerShdw blurRad="38100" dist="38100" dir="2700000" algn="tl">
                      <a:srgbClr val="000000">
                        <a:alpha val="43137"/>
                      </a:srgbClr>
                    </a:outerShdw>
                  </a:effectLst>
                </a:rPr>
                <a:t>/</a:t>
              </a:r>
              <a:r>
                <a:rPr lang="it-IT" sz="2000" dirty="0" err="1">
                  <a:solidFill>
                    <a:srgbClr val="F6860A"/>
                  </a:solidFill>
                  <a:effectLst>
                    <a:outerShdw blurRad="38100" dist="38100" dir="2700000" algn="tl">
                      <a:srgbClr val="000000">
                        <a:alpha val="43137"/>
                      </a:srgbClr>
                    </a:outerShdw>
                  </a:effectLst>
                </a:rPr>
                <a:t>Letters</a:t>
              </a:r>
              <a:endParaRPr lang="it-IT" sz="2000" dirty="0">
                <a:solidFill>
                  <a:srgbClr val="F6860A"/>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66801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Benefits and tools for </a:t>
            </a:r>
            <a:r>
              <a:rPr lang="it-IT" dirty="0" err="1">
                <a:solidFill>
                  <a:schemeClr val="accent2">
                    <a:lumMod val="50000"/>
                  </a:schemeClr>
                </a:solidFill>
                <a:effectLst>
                  <a:outerShdw blurRad="38100" dist="38100" dir="2700000" algn="tl">
                    <a:srgbClr val="000000">
                      <a:alpha val="43137"/>
                    </a:srgbClr>
                  </a:outerShdw>
                </a:effectLst>
              </a:rPr>
              <a:t>members</a:t>
            </a: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Segnaposto contenuto 3">
            <a:extLst>
              <a:ext uri="{FF2B5EF4-FFF2-40B4-BE49-F238E27FC236}">
                <a16:creationId xmlns:a16="http://schemas.microsoft.com/office/drawing/2014/main" id="{A76705F9-D062-2E3C-471F-19AF6A355836}"/>
              </a:ext>
            </a:extLst>
          </p:cNvPr>
          <p:cNvGraphicFramePr>
            <a:graphicFrameLocks/>
          </p:cNvGraphicFramePr>
          <p:nvPr>
            <p:extLst>
              <p:ext uri="{D42A27DB-BD31-4B8C-83A1-F6EECF244321}">
                <p14:modId xmlns:p14="http://schemas.microsoft.com/office/powerpoint/2010/main" val="1403994830"/>
              </p:ext>
            </p:extLst>
          </p:nvPr>
        </p:nvGraphicFramePr>
        <p:xfrm>
          <a:off x="2997674" y="1269900"/>
          <a:ext cx="6196649" cy="5000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1">
            <a:extLst>
              <a:ext uri="{FF2B5EF4-FFF2-40B4-BE49-F238E27FC236}">
                <a16:creationId xmlns:a16="http://schemas.microsoft.com/office/drawing/2014/main" id="{9272878F-9D33-B572-1E22-7498FA4338D9}"/>
              </a:ext>
            </a:extLst>
          </p:cNvPr>
          <p:cNvSpPr/>
          <p:nvPr/>
        </p:nvSpPr>
        <p:spPr>
          <a:xfrm>
            <a:off x="4441371" y="5686995"/>
            <a:ext cx="2569030" cy="65314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460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Tabella 2">
            <a:extLst>
              <a:ext uri="{FF2B5EF4-FFF2-40B4-BE49-F238E27FC236}">
                <a16:creationId xmlns:a16="http://schemas.microsoft.com/office/drawing/2014/main" id="{913609FA-5289-6D3C-3010-90A5CFC64496}"/>
              </a:ext>
            </a:extLst>
          </p:cNvPr>
          <p:cNvGraphicFramePr>
            <a:graphicFrameLocks noGrp="1"/>
          </p:cNvGraphicFramePr>
          <p:nvPr>
            <p:extLst>
              <p:ext uri="{D42A27DB-BD31-4B8C-83A1-F6EECF244321}">
                <p14:modId xmlns:p14="http://schemas.microsoft.com/office/powerpoint/2010/main" val="3047948260"/>
              </p:ext>
            </p:extLst>
          </p:nvPr>
        </p:nvGraphicFramePr>
        <p:xfrm>
          <a:off x="2135559" y="1057835"/>
          <a:ext cx="7920880" cy="3963784"/>
        </p:xfrm>
        <a:graphic>
          <a:graphicData uri="http://schemas.openxmlformats.org/drawingml/2006/table">
            <a:tbl>
              <a:tblPr firstRow="1" firstCol="1" bandRow="1"/>
              <a:tblGrid>
                <a:gridCol w="2088233">
                  <a:extLst>
                    <a:ext uri="{9D8B030D-6E8A-4147-A177-3AD203B41FA5}">
                      <a16:colId xmlns:a16="http://schemas.microsoft.com/office/drawing/2014/main" val="3455829489"/>
                    </a:ext>
                  </a:extLst>
                </a:gridCol>
                <a:gridCol w="1512168">
                  <a:extLst>
                    <a:ext uri="{9D8B030D-6E8A-4147-A177-3AD203B41FA5}">
                      <a16:colId xmlns:a16="http://schemas.microsoft.com/office/drawing/2014/main" val="3251987798"/>
                    </a:ext>
                  </a:extLst>
                </a:gridCol>
                <a:gridCol w="2448272">
                  <a:extLst>
                    <a:ext uri="{9D8B030D-6E8A-4147-A177-3AD203B41FA5}">
                      <a16:colId xmlns:a16="http://schemas.microsoft.com/office/drawing/2014/main" val="2083665303"/>
                    </a:ext>
                  </a:extLst>
                </a:gridCol>
                <a:gridCol w="1872207">
                  <a:extLst>
                    <a:ext uri="{9D8B030D-6E8A-4147-A177-3AD203B41FA5}">
                      <a16:colId xmlns:a16="http://schemas.microsoft.com/office/drawing/2014/main" val="1408918231"/>
                    </a:ext>
                  </a:extLst>
                </a:gridCol>
              </a:tblGrid>
              <a:tr h="733314">
                <a:tc gridSpan="4">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GB" altLang="it-IT" sz="3200" b="1" kern="1200" dirty="0">
                        <a:solidFill>
                          <a:srgbClr val="3366CC"/>
                        </a:solidFill>
                        <a:latin typeface="+mj-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lang="en-GB" altLang="it-IT" sz="2800" b="1" kern="1200" dirty="0">
                          <a:solidFill>
                            <a:srgbClr val="3366CC"/>
                          </a:solidFill>
                          <a:latin typeface="+mj-lt"/>
                          <a:ea typeface="+mn-ea"/>
                          <a:cs typeface="+mn-cs"/>
                        </a:rPr>
                        <a:t>INDIVIDUAL</a:t>
                      </a:r>
                      <a:r>
                        <a:rPr lang="en-GB" altLang="it-IT" sz="2800" b="1" kern="1200" baseline="0" dirty="0">
                          <a:solidFill>
                            <a:srgbClr val="3366CC"/>
                          </a:solidFill>
                          <a:latin typeface="+mj-lt"/>
                          <a:ea typeface="+mn-ea"/>
                          <a:cs typeface="+mn-cs"/>
                        </a:rPr>
                        <a:t> </a:t>
                      </a:r>
                      <a:r>
                        <a:rPr lang="en-GB" altLang="it-IT" sz="2800" b="1" kern="1200" dirty="0">
                          <a:solidFill>
                            <a:srgbClr val="3366CC"/>
                          </a:solidFill>
                          <a:latin typeface="+mj-lt"/>
                          <a:ea typeface="+mn-ea"/>
                          <a:cs typeface="+mn-cs"/>
                        </a:rPr>
                        <a:t>MEMBERSHIP FEES 2024-2027</a:t>
                      </a:r>
                    </a:p>
                    <a:p>
                      <a:pPr algn="ctr">
                        <a:spcAft>
                          <a:spcPts val="0"/>
                        </a:spcAft>
                      </a:pPr>
                      <a:endParaRPr lang="it-IT" sz="2800" b="1" dirty="0">
                        <a:solidFill>
                          <a:schemeClr val="accent1">
                            <a:lumMod val="75000"/>
                          </a:schemeClr>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31549407"/>
                  </a:ext>
                </a:extLst>
              </a:tr>
              <a:tr h="678448">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COUNTRIES WITH</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GDP&lt;5,000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5,000&lt;GDP&lt;15,000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GDP&gt;15,000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29686"/>
                  </a:ext>
                </a:extLst>
              </a:tr>
              <a:tr h="798787">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ACTIVE MEMBERS</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72.00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73091246"/>
                  </a:ext>
                </a:extLst>
              </a:tr>
              <a:tr h="733314">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YOUNG &lt;34</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72.00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50320106"/>
                  </a:ext>
                </a:extLst>
              </a:tr>
              <a:tr h="412115">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RETIRED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60.00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90.00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80133227"/>
                  </a:ext>
                </a:extLst>
              </a:tr>
            </a:tbl>
          </a:graphicData>
        </a:graphic>
      </p:graphicFrame>
      <p:sp>
        <p:nvSpPr>
          <p:cNvPr id="6" name="CasellaDiTesto 5">
            <a:extLst>
              <a:ext uri="{FF2B5EF4-FFF2-40B4-BE49-F238E27FC236}">
                <a16:creationId xmlns:a16="http://schemas.microsoft.com/office/drawing/2014/main" id="{66E52D66-E948-3E5B-56BF-C98B76F3C460}"/>
              </a:ext>
            </a:extLst>
          </p:cNvPr>
          <p:cNvSpPr txBox="1"/>
          <p:nvPr/>
        </p:nvSpPr>
        <p:spPr>
          <a:xfrm>
            <a:off x="3047999" y="5377568"/>
            <a:ext cx="6096000" cy="923330"/>
          </a:xfrm>
          <a:prstGeom prst="rect">
            <a:avLst/>
          </a:prstGeom>
          <a:noFill/>
        </p:spPr>
        <p:txBody>
          <a:bodyPr wrap="square">
            <a:spAutoFit/>
          </a:bodyPr>
          <a:lstStyle/>
          <a:p>
            <a:pPr algn="ctr"/>
            <a:r>
              <a:rPr lang="it-IT" sz="1800" b="1" dirty="0">
                <a:solidFill>
                  <a:schemeClr val="accent2">
                    <a:lumMod val="50000"/>
                  </a:schemeClr>
                </a:solidFill>
                <a:latin typeface="+mn-lt"/>
              </a:rPr>
              <a:t>Applications can be </a:t>
            </a:r>
            <a:r>
              <a:rPr lang="it-IT" sz="1800" b="1" dirty="0" err="1">
                <a:solidFill>
                  <a:schemeClr val="accent2">
                    <a:lumMod val="50000"/>
                  </a:schemeClr>
                </a:solidFill>
                <a:latin typeface="+mn-lt"/>
              </a:rPr>
              <a:t>submitted</a:t>
            </a:r>
            <a:r>
              <a:rPr lang="it-IT" sz="1800" b="1" dirty="0">
                <a:solidFill>
                  <a:schemeClr val="accent2">
                    <a:lumMod val="50000"/>
                  </a:schemeClr>
                </a:solidFill>
                <a:latin typeface="+mn-lt"/>
              </a:rPr>
              <a:t> </a:t>
            </a:r>
            <a:r>
              <a:rPr lang="it-IT" sz="1800" b="1" dirty="0" err="1">
                <a:solidFill>
                  <a:schemeClr val="accent2">
                    <a:lumMod val="50000"/>
                  </a:schemeClr>
                </a:solidFill>
                <a:latin typeface="+mn-lt"/>
              </a:rPr>
              <a:t>through</a:t>
            </a:r>
            <a:r>
              <a:rPr lang="it-IT" sz="1800" b="1" dirty="0">
                <a:solidFill>
                  <a:schemeClr val="accent2">
                    <a:lumMod val="50000"/>
                  </a:schemeClr>
                </a:solidFill>
                <a:latin typeface="+mn-lt"/>
              </a:rPr>
              <a:t> the ICOH website</a:t>
            </a:r>
            <a:br>
              <a:rPr lang="it-IT" sz="1800" b="1" dirty="0">
                <a:latin typeface="+mn-lt"/>
              </a:rPr>
            </a:br>
            <a:r>
              <a:rPr lang="it-IT" sz="1800" b="1" dirty="0">
                <a:solidFill>
                  <a:srgbClr val="3477B2"/>
                </a:solidFill>
                <a:latin typeface="+mn-lt"/>
                <a:hlinkClick r:id="rId2">
                  <a:extLst>
                    <a:ext uri="{A12FA001-AC4F-418D-AE19-62706E023703}">
                      <ahyp:hlinkClr xmlns:ahyp="http://schemas.microsoft.com/office/drawing/2018/hyperlinkcolor" val="tx"/>
                    </a:ext>
                  </a:extLst>
                </a:hlinkClick>
              </a:rPr>
              <a:t>www.icohweb.org</a:t>
            </a:r>
            <a:r>
              <a:rPr lang="it-IT" sz="1800" b="1" dirty="0">
                <a:solidFill>
                  <a:srgbClr val="3477B2"/>
                </a:solidFill>
                <a:latin typeface="+mn-lt"/>
              </a:rPr>
              <a:t> </a:t>
            </a:r>
          </a:p>
        </p:txBody>
      </p:sp>
    </p:spTree>
    <p:extLst>
      <p:ext uri="{BB962C8B-B14F-4D97-AF65-F5344CB8AC3E}">
        <p14:creationId xmlns:p14="http://schemas.microsoft.com/office/powerpoint/2010/main" val="1872861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Tabella 2">
            <a:extLst>
              <a:ext uri="{FF2B5EF4-FFF2-40B4-BE49-F238E27FC236}">
                <a16:creationId xmlns:a16="http://schemas.microsoft.com/office/drawing/2014/main" id="{3946B87E-792E-38BD-34BE-57B7257C4B8B}"/>
              </a:ext>
            </a:extLst>
          </p:cNvPr>
          <p:cNvGraphicFramePr>
            <a:graphicFrameLocks noGrp="1"/>
          </p:cNvGraphicFramePr>
          <p:nvPr>
            <p:extLst>
              <p:ext uri="{D42A27DB-BD31-4B8C-83A1-F6EECF244321}">
                <p14:modId xmlns:p14="http://schemas.microsoft.com/office/powerpoint/2010/main" val="899798434"/>
              </p:ext>
            </p:extLst>
          </p:nvPr>
        </p:nvGraphicFramePr>
        <p:xfrm>
          <a:off x="2711552" y="462106"/>
          <a:ext cx="6768894" cy="3505589"/>
        </p:xfrm>
        <a:graphic>
          <a:graphicData uri="http://schemas.openxmlformats.org/drawingml/2006/table">
            <a:tbl>
              <a:tblPr firstRow="1" firstCol="1" bandRow="1"/>
              <a:tblGrid>
                <a:gridCol w="4111367">
                  <a:extLst>
                    <a:ext uri="{9D8B030D-6E8A-4147-A177-3AD203B41FA5}">
                      <a16:colId xmlns:a16="http://schemas.microsoft.com/office/drawing/2014/main" val="889427729"/>
                    </a:ext>
                  </a:extLst>
                </a:gridCol>
                <a:gridCol w="2657527">
                  <a:extLst>
                    <a:ext uri="{9D8B030D-6E8A-4147-A177-3AD203B41FA5}">
                      <a16:colId xmlns:a16="http://schemas.microsoft.com/office/drawing/2014/main" val="1942281985"/>
                    </a:ext>
                  </a:extLst>
                </a:gridCol>
              </a:tblGrid>
              <a:tr h="326331">
                <a:tc gridSpan="2">
                  <a:txBody>
                    <a:bodyPr/>
                    <a:lstStyle/>
                    <a:p>
                      <a:pPr algn="ctr">
                        <a:spcAft>
                          <a:spcPts val="0"/>
                        </a:spcAft>
                      </a:pPr>
                      <a:endParaRPr lang="en-GB" sz="2800" b="1" kern="1200" dirty="0">
                        <a:solidFill>
                          <a:srgbClr val="3366CC"/>
                        </a:solidFill>
                        <a:latin typeface="+mj-lt"/>
                        <a:ea typeface="+mn-ea"/>
                        <a:cs typeface="+mn-cs"/>
                      </a:endParaRPr>
                    </a:p>
                    <a:p>
                      <a:pPr algn="ctr">
                        <a:spcAft>
                          <a:spcPts val="0"/>
                        </a:spcAft>
                      </a:pPr>
                      <a:r>
                        <a:rPr lang="en-GB" sz="2800" b="1" kern="1200" dirty="0">
                          <a:solidFill>
                            <a:srgbClr val="3366CC"/>
                          </a:solidFill>
                          <a:latin typeface="+mj-lt"/>
                          <a:ea typeface="+mn-ea"/>
                          <a:cs typeface="+mn-cs"/>
                        </a:rPr>
                        <a:t>SUSTAINING MEMBERS FEES 2024-2027</a:t>
                      </a:r>
                    </a:p>
                    <a:p>
                      <a:pPr algn="ctr">
                        <a:spcAft>
                          <a:spcPts val="0"/>
                        </a:spcAft>
                      </a:pPr>
                      <a:endParaRPr lang="it-IT" sz="2400" dirty="0">
                        <a:solidFill>
                          <a:srgbClr val="0070C0"/>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extLst>
                  <a:ext uri="{0D108BD9-81ED-4DB2-BD59-A6C34878D82A}">
                    <a16:rowId xmlns:a16="http://schemas.microsoft.com/office/drawing/2014/main" val="2046342480"/>
                  </a:ext>
                </a:extLst>
              </a:tr>
              <a:tr h="711146">
                <a:tc>
                  <a:txBody>
                    <a:bodyPr/>
                    <a:lstStyle/>
                    <a:p>
                      <a:pPr algn="ctr">
                        <a:spcAft>
                          <a:spcPts val="0"/>
                        </a:spcAft>
                      </a:pPr>
                      <a:r>
                        <a:rPr lang="en-US" sz="1800" b="1" dirty="0">
                          <a:solidFill>
                            <a:schemeClr val="accent1">
                              <a:lumMod val="75000"/>
                            </a:schemeClr>
                          </a:solidFill>
                          <a:effectLst/>
                          <a:latin typeface="+mn-lt"/>
                          <a:ea typeface="Tahoma" panose="020B0604030504040204" pitchFamily="34" charset="0"/>
                          <a:cs typeface="Tahoma" panose="020B0604030504040204" pitchFamily="34" charset="0"/>
                        </a:rPr>
                        <a:t>LOW INCOME COUNTRIES GDP &lt; 5,000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800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502309336"/>
                  </a:ext>
                </a:extLst>
              </a:tr>
              <a:tr h="648630">
                <a:tc>
                  <a:txBody>
                    <a:bodyPr/>
                    <a:lstStyle/>
                    <a:p>
                      <a:pPr algn="ctr">
                        <a:spcAft>
                          <a:spcPts val="0"/>
                        </a:spcAft>
                      </a:pPr>
                      <a:r>
                        <a:rPr lang="en-US" sz="1800" b="1" dirty="0">
                          <a:solidFill>
                            <a:schemeClr val="accent1">
                              <a:lumMod val="75000"/>
                            </a:schemeClr>
                          </a:solidFill>
                          <a:effectLst/>
                          <a:latin typeface="+mn-lt"/>
                          <a:ea typeface="Tahoma" panose="020B0604030504040204" pitchFamily="34" charset="0"/>
                          <a:cs typeface="Tahoma" panose="020B0604030504040204" pitchFamily="34" charset="0"/>
                        </a:rPr>
                        <a:t>MEDIUM INCOME COUNTRIES 5,000 &lt; GDP &lt; 15,000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2,500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86577960"/>
                  </a:ext>
                </a:extLst>
              </a:tr>
              <a:tr h="926613">
                <a:tc>
                  <a:txBody>
                    <a:bodyPr/>
                    <a:lstStyle/>
                    <a:p>
                      <a:pPr algn="ctr">
                        <a:spcAft>
                          <a:spcPts val="0"/>
                        </a:spcAft>
                      </a:pPr>
                      <a:r>
                        <a:rPr lang="en-US" sz="1800" b="1" kern="1200" dirty="0">
                          <a:solidFill>
                            <a:schemeClr val="accent1">
                              <a:lumMod val="75000"/>
                            </a:schemeClr>
                          </a:solidFill>
                          <a:effectLst/>
                          <a:latin typeface="+mn-lt"/>
                          <a:ea typeface="Tahoma" panose="020B0604030504040204" pitchFamily="34" charset="0"/>
                          <a:cs typeface="Tahoma" panose="020B0604030504040204" pitchFamily="34" charset="0"/>
                        </a:rPr>
                        <a:t>HIGH INCOME COUNTRIES GDP &gt; 15,000 </a:t>
                      </a:r>
                    </a:p>
                    <a:p>
                      <a:pPr algn="ctr">
                        <a:spcAft>
                          <a:spcPts val="0"/>
                        </a:spcAft>
                      </a:pPr>
                      <a:endParaRPr lang="it-IT" sz="18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5,000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06597151"/>
                  </a:ext>
                </a:extLst>
              </a:tr>
            </a:tbl>
          </a:graphicData>
        </a:graphic>
      </p:graphicFrame>
      <p:graphicFrame>
        <p:nvGraphicFramePr>
          <p:cNvPr id="5" name="Tabella 4">
            <a:extLst>
              <a:ext uri="{FF2B5EF4-FFF2-40B4-BE49-F238E27FC236}">
                <a16:creationId xmlns:a16="http://schemas.microsoft.com/office/drawing/2014/main" id="{C14C4C24-132D-AEA9-3E01-56E3D21DC10C}"/>
              </a:ext>
            </a:extLst>
          </p:cNvPr>
          <p:cNvGraphicFramePr>
            <a:graphicFrameLocks noGrp="1"/>
          </p:cNvGraphicFramePr>
          <p:nvPr>
            <p:extLst>
              <p:ext uri="{D42A27DB-BD31-4B8C-83A1-F6EECF244321}">
                <p14:modId xmlns:p14="http://schemas.microsoft.com/office/powerpoint/2010/main" val="3448203584"/>
              </p:ext>
            </p:extLst>
          </p:nvPr>
        </p:nvGraphicFramePr>
        <p:xfrm>
          <a:off x="2711551" y="4387298"/>
          <a:ext cx="6768895" cy="2189466"/>
        </p:xfrm>
        <a:graphic>
          <a:graphicData uri="http://schemas.openxmlformats.org/drawingml/2006/table">
            <a:tbl>
              <a:tblPr firstRow="1" firstCol="1" bandRow="1"/>
              <a:tblGrid>
                <a:gridCol w="4122411">
                  <a:extLst>
                    <a:ext uri="{9D8B030D-6E8A-4147-A177-3AD203B41FA5}">
                      <a16:colId xmlns:a16="http://schemas.microsoft.com/office/drawing/2014/main" val="1982232427"/>
                    </a:ext>
                  </a:extLst>
                </a:gridCol>
                <a:gridCol w="2646484">
                  <a:extLst>
                    <a:ext uri="{9D8B030D-6E8A-4147-A177-3AD203B41FA5}">
                      <a16:colId xmlns:a16="http://schemas.microsoft.com/office/drawing/2014/main" val="1208679641"/>
                    </a:ext>
                  </a:extLst>
                </a:gridCol>
              </a:tblGrid>
              <a:tr h="592175">
                <a:tc gridSpan="2">
                  <a:txBody>
                    <a:bodyPr/>
                    <a:lstStyle/>
                    <a:p>
                      <a:pPr algn="ctr">
                        <a:spcAft>
                          <a:spcPts val="0"/>
                        </a:spcAft>
                      </a:pPr>
                      <a:r>
                        <a:rPr lang="en-GB" sz="2800" b="1" kern="1200" dirty="0">
                          <a:solidFill>
                            <a:srgbClr val="3366CC"/>
                          </a:solidFill>
                          <a:latin typeface="+mn-lt"/>
                          <a:ea typeface="+mn-ea"/>
                          <a:cs typeface="+mn-cs"/>
                        </a:rPr>
                        <a:t>AFFILIATE MEMBERS FEES 2024-2027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extLst>
                  <a:ext uri="{0D108BD9-81ED-4DB2-BD59-A6C34878D82A}">
                    <a16:rowId xmlns:a16="http://schemas.microsoft.com/office/drawing/2014/main" val="1303716865"/>
                  </a:ext>
                </a:extLst>
              </a:tr>
              <a:tr h="733586">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1800" b="1" kern="1200" dirty="0">
                          <a:solidFill>
                            <a:schemeClr val="accent1">
                              <a:lumMod val="75000"/>
                            </a:schemeClr>
                          </a:solidFill>
                          <a:effectLst/>
                          <a:latin typeface="+mn-lt"/>
                          <a:ea typeface="Tahoma" panose="020B0604030504040204" pitchFamily="34" charset="0"/>
                          <a:cs typeface="Tahoma" panose="020B0604030504040204" pitchFamily="34" charset="0"/>
                        </a:rPr>
                        <a:t>&gt;200 MEMBERS</a:t>
                      </a:r>
                      <a:endParaRPr lang="it-IT" sz="1800" b="1" kern="12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660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1126076"/>
                  </a:ext>
                </a:extLst>
              </a:tr>
              <a:tr h="863705">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  </a:t>
                      </a:r>
                    </a:p>
                    <a:p>
                      <a:pPr marL="0" algn="ctr" defTabSz="342900" rtl="0" eaLnBrk="1" latinLnBrk="0" hangingPunct="1">
                        <a:spcAft>
                          <a:spcPts val="0"/>
                        </a:spcAft>
                      </a:pPr>
                      <a:r>
                        <a:rPr lang="en-GB" sz="1800" b="1" kern="1200" dirty="0">
                          <a:solidFill>
                            <a:schemeClr val="accent1">
                              <a:lumMod val="75000"/>
                            </a:schemeClr>
                          </a:solidFill>
                          <a:effectLst/>
                          <a:latin typeface="+mn-lt"/>
                          <a:ea typeface="Tahoma" panose="020B0604030504040204" pitchFamily="34" charset="0"/>
                          <a:cs typeface="Tahoma" panose="020B0604030504040204" pitchFamily="34" charset="0"/>
                        </a:rPr>
                        <a:t>&lt;200 MEMBERS</a:t>
                      </a:r>
                      <a:endParaRPr lang="it-IT" sz="1800" b="1" kern="12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440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592784235"/>
                  </a:ext>
                </a:extLst>
              </a:tr>
            </a:tbl>
          </a:graphicData>
        </a:graphic>
      </p:graphicFrame>
    </p:spTree>
    <p:extLst>
      <p:ext uri="{BB962C8B-B14F-4D97-AF65-F5344CB8AC3E}">
        <p14:creationId xmlns:p14="http://schemas.microsoft.com/office/powerpoint/2010/main" val="590143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Milan, 1906</a:t>
            </a:r>
          </a:p>
        </p:txBody>
      </p:sp>
      <p:sp>
        <p:nvSpPr>
          <p:cNvPr id="3" name="Text Box 9">
            <a:extLst>
              <a:ext uri="{FF2B5EF4-FFF2-40B4-BE49-F238E27FC236}">
                <a16:creationId xmlns:a16="http://schemas.microsoft.com/office/drawing/2014/main" id="{CB6EA924-BA00-133F-5909-E0A11DEE7988}"/>
              </a:ext>
            </a:extLst>
          </p:cNvPr>
          <p:cNvSpPr txBox="1">
            <a:spLocks noChangeArrowheads="1"/>
          </p:cNvSpPr>
          <p:nvPr/>
        </p:nvSpPr>
        <p:spPr bwMode="auto">
          <a:xfrm>
            <a:off x="261526" y="4508345"/>
            <a:ext cx="2934061" cy="1261884"/>
          </a:xfrm>
          <a:prstGeom prst="rect">
            <a:avLst/>
          </a:prstGeom>
          <a:noFill/>
          <a:ln w="9525">
            <a:noFill/>
            <a:miter lim="800000"/>
            <a:headEnd/>
            <a:tailEnd/>
          </a:ln>
        </p:spPr>
        <p:txBody>
          <a:bodyPr wrap="square">
            <a:spAutoFit/>
          </a:bodyPr>
          <a:lstStyle/>
          <a:p>
            <a:pPr algn="ctr">
              <a:spcBef>
                <a:spcPct val="50000"/>
              </a:spcBef>
            </a:pPr>
            <a:r>
              <a:rPr lang="en-US" b="1" dirty="0" err="1">
                <a:solidFill>
                  <a:schemeClr val="accent3">
                    <a:lumMod val="50000"/>
                  </a:schemeClr>
                </a:solidFill>
              </a:rPr>
              <a:t>Malachia</a:t>
            </a:r>
            <a:r>
              <a:rPr lang="en-US" b="1" dirty="0">
                <a:solidFill>
                  <a:schemeClr val="accent3">
                    <a:lumMod val="50000"/>
                  </a:schemeClr>
                </a:solidFill>
              </a:rPr>
              <a:t> De </a:t>
            </a:r>
            <a:r>
              <a:rPr lang="en-US" b="1" dirty="0" err="1">
                <a:solidFill>
                  <a:schemeClr val="accent3">
                    <a:lumMod val="50000"/>
                  </a:schemeClr>
                </a:solidFill>
              </a:rPr>
              <a:t>Cristoforis</a:t>
            </a:r>
            <a:r>
              <a:rPr lang="en-US" sz="1400" b="1" i="1" dirty="0">
                <a:solidFill>
                  <a:srgbClr val="000066"/>
                </a:solidFill>
                <a:latin typeface="+mn-lt"/>
              </a:rPr>
              <a:t> </a:t>
            </a:r>
            <a:r>
              <a:rPr lang="en-US" sz="1400" dirty="0">
                <a:solidFill>
                  <a:schemeClr val="accent3">
                    <a:lumMod val="50000"/>
                  </a:schemeClr>
                </a:solidFill>
              </a:rPr>
              <a:t>founder and first President of the International Permanent Commission for Occupational Health</a:t>
            </a:r>
            <a:endParaRPr lang="en-US" dirty="0">
              <a:solidFill>
                <a:schemeClr val="accent3">
                  <a:lumMod val="50000"/>
                </a:schemeClr>
              </a:solidFill>
            </a:endParaRPr>
          </a:p>
        </p:txBody>
      </p:sp>
      <p:pic>
        <p:nvPicPr>
          <p:cNvPr id="5" name="Picture 10" descr="Malachia">
            <a:extLst>
              <a:ext uri="{FF2B5EF4-FFF2-40B4-BE49-F238E27FC236}">
                <a16:creationId xmlns:a16="http://schemas.microsoft.com/office/drawing/2014/main" id="{C195BA13-2F0A-B80C-AF8F-C850AC15A3DC}"/>
              </a:ext>
            </a:extLst>
          </p:cNvPr>
          <p:cNvPicPr>
            <a:picLocks noChangeAspect="1" noChangeArrowheads="1"/>
          </p:cNvPicPr>
          <p:nvPr/>
        </p:nvPicPr>
        <p:blipFill>
          <a:blip r:embed="rId2" cstate="print"/>
          <a:srcRect/>
          <a:stretch>
            <a:fillRect/>
          </a:stretch>
        </p:blipFill>
        <p:spPr bwMode="auto">
          <a:xfrm>
            <a:off x="691125" y="1003145"/>
            <a:ext cx="2074862" cy="3505200"/>
          </a:xfrm>
          <a:prstGeom prst="rect">
            <a:avLst/>
          </a:prstGeom>
          <a:noFill/>
          <a:ln w="9525">
            <a:noFill/>
            <a:miter lim="800000"/>
            <a:headEnd/>
            <a:tailEnd/>
          </a:ln>
        </p:spPr>
      </p:pic>
      <p:sp>
        <p:nvSpPr>
          <p:cNvPr id="6" name="Rettangolo con angoli arrotondati 5">
            <a:extLst>
              <a:ext uri="{FF2B5EF4-FFF2-40B4-BE49-F238E27FC236}">
                <a16:creationId xmlns:a16="http://schemas.microsoft.com/office/drawing/2014/main" id="{878A00BC-36B5-B33A-CFC3-80419FD74728}"/>
              </a:ext>
            </a:extLst>
          </p:cNvPr>
          <p:cNvSpPr/>
          <p:nvPr/>
        </p:nvSpPr>
        <p:spPr>
          <a:xfrm>
            <a:off x="4562375" y="1732548"/>
            <a:ext cx="3137836" cy="1404000"/>
          </a:xfrm>
          <a:prstGeom prst="roundRect">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3">
                    <a:lumMod val="50000"/>
                  </a:schemeClr>
                </a:solidFill>
              </a:rPr>
              <a:t>First International Congress on </a:t>
            </a:r>
            <a:r>
              <a:rPr lang="it-IT" dirty="0" err="1">
                <a:solidFill>
                  <a:schemeClr val="accent3">
                    <a:lumMod val="50000"/>
                  </a:schemeClr>
                </a:solidFill>
              </a:rPr>
              <a:t>Occupational</a:t>
            </a:r>
            <a:r>
              <a:rPr lang="it-IT" dirty="0">
                <a:solidFill>
                  <a:schemeClr val="accent3">
                    <a:lumMod val="50000"/>
                  </a:schemeClr>
                </a:solidFill>
              </a:rPr>
              <a:t> Health</a:t>
            </a:r>
          </a:p>
        </p:txBody>
      </p:sp>
      <p:sp>
        <p:nvSpPr>
          <p:cNvPr id="7" name="Freccia in giù 6">
            <a:extLst>
              <a:ext uri="{FF2B5EF4-FFF2-40B4-BE49-F238E27FC236}">
                <a16:creationId xmlns:a16="http://schemas.microsoft.com/office/drawing/2014/main" id="{0356954F-FAFA-2D83-2884-3B884F138BC5}"/>
              </a:ext>
            </a:extLst>
          </p:cNvPr>
          <p:cNvSpPr/>
          <p:nvPr/>
        </p:nvSpPr>
        <p:spPr>
          <a:xfrm>
            <a:off x="5467068" y="3279678"/>
            <a:ext cx="1257861" cy="978408"/>
          </a:xfrm>
          <a:prstGeom prst="downArrow">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8FAEAA75-7AAA-48FD-DCFA-583CE129FD5C}"/>
              </a:ext>
            </a:extLst>
          </p:cNvPr>
          <p:cNvSpPr/>
          <p:nvPr/>
        </p:nvSpPr>
        <p:spPr>
          <a:xfrm>
            <a:off x="4527081" y="4401217"/>
            <a:ext cx="3137836" cy="1404000"/>
          </a:xfrm>
          <a:prstGeom prst="roundRect">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3">
                    <a:lumMod val="50000"/>
                  </a:schemeClr>
                </a:solidFill>
              </a:rPr>
              <a:t>Foundation of the </a:t>
            </a:r>
            <a:r>
              <a:rPr lang="it-IT" b="1" dirty="0">
                <a:solidFill>
                  <a:schemeClr val="accent3">
                    <a:lumMod val="50000"/>
                  </a:schemeClr>
                </a:solidFill>
              </a:rPr>
              <a:t>International </a:t>
            </a:r>
            <a:r>
              <a:rPr lang="it-IT" b="1" dirty="0" err="1">
                <a:solidFill>
                  <a:schemeClr val="accent3">
                    <a:lumMod val="50000"/>
                  </a:schemeClr>
                </a:solidFill>
              </a:rPr>
              <a:t>Permanent</a:t>
            </a:r>
            <a:r>
              <a:rPr lang="it-IT" b="1" dirty="0">
                <a:solidFill>
                  <a:schemeClr val="accent3">
                    <a:lumMod val="50000"/>
                  </a:schemeClr>
                </a:solidFill>
              </a:rPr>
              <a:t> Commission for </a:t>
            </a:r>
            <a:r>
              <a:rPr lang="it-IT" b="1" dirty="0" err="1">
                <a:solidFill>
                  <a:schemeClr val="accent3">
                    <a:lumMod val="50000"/>
                  </a:schemeClr>
                </a:solidFill>
              </a:rPr>
              <a:t>Occupational</a:t>
            </a:r>
            <a:r>
              <a:rPr lang="it-IT" b="1" dirty="0">
                <a:solidFill>
                  <a:schemeClr val="accent3">
                    <a:lumMod val="50000"/>
                  </a:schemeClr>
                </a:solidFill>
              </a:rPr>
              <a:t> Health</a:t>
            </a:r>
          </a:p>
        </p:txBody>
      </p:sp>
      <p:pic>
        <p:nvPicPr>
          <p:cNvPr id="9" name="Picture 12" descr="Atti2">
            <a:extLst>
              <a:ext uri="{FF2B5EF4-FFF2-40B4-BE49-F238E27FC236}">
                <a16:creationId xmlns:a16="http://schemas.microsoft.com/office/drawing/2014/main" id="{76BAE179-EDC7-6623-AB35-93DB75C3944A}"/>
              </a:ext>
            </a:extLst>
          </p:cNvPr>
          <p:cNvPicPr>
            <a:picLocks noChangeAspect="1" noChangeArrowheads="1"/>
          </p:cNvPicPr>
          <p:nvPr/>
        </p:nvPicPr>
        <p:blipFill>
          <a:blip r:embed="rId3" cstate="print"/>
          <a:srcRect/>
          <a:stretch>
            <a:fillRect/>
          </a:stretch>
        </p:blipFill>
        <p:spPr bwMode="auto">
          <a:xfrm rot="21063591">
            <a:off x="9280190" y="3443832"/>
            <a:ext cx="1992722" cy="2877866"/>
          </a:xfrm>
          <a:prstGeom prst="rect">
            <a:avLst/>
          </a:prstGeom>
          <a:noFill/>
          <a:ln w="9525">
            <a:noFill/>
            <a:miter lim="800000"/>
            <a:headEnd/>
            <a:tailEnd/>
          </a:ln>
        </p:spPr>
      </p:pic>
      <p:sp>
        <p:nvSpPr>
          <p:cNvPr id="10" name="CasellaDiTesto 9">
            <a:extLst>
              <a:ext uri="{FF2B5EF4-FFF2-40B4-BE49-F238E27FC236}">
                <a16:creationId xmlns:a16="http://schemas.microsoft.com/office/drawing/2014/main" id="{B16E029D-5A13-DFDC-F111-5E3F9DE2B672}"/>
              </a:ext>
            </a:extLst>
          </p:cNvPr>
          <p:cNvSpPr txBox="1"/>
          <p:nvPr/>
        </p:nvSpPr>
        <p:spPr>
          <a:xfrm rot="21063591">
            <a:off x="9280190" y="6297344"/>
            <a:ext cx="2596404" cy="307777"/>
          </a:xfrm>
          <a:prstGeom prst="rect">
            <a:avLst/>
          </a:prstGeom>
          <a:noFill/>
        </p:spPr>
        <p:txBody>
          <a:bodyPr wrap="square" rtlCol="0">
            <a:spAutoFit/>
          </a:bodyPr>
          <a:lstStyle/>
          <a:p>
            <a:pPr>
              <a:spcBef>
                <a:spcPct val="50000"/>
              </a:spcBef>
            </a:pPr>
            <a:r>
              <a:rPr lang="it-IT" sz="1400" b="1" dirty="0">
                <a:solidFill>
                  <a:schemeClr val="accent3">
                    <a:lumMod val="50000"/>
                  </a:schemeClr>
                </a:solidFill>
              </a:rPr>
              <a:t>1906 </a:t>
            </a:r>
            <a:r>
              <a:rPr lang="it-IT" sz="1400" b="1" dirty="0" err="1">
                <a:solidFill>
                  <a:schemeClr val="accent3">
                    <a:lumMod val="50000"/>
                  </a:schemeClr>
                </a:solidFill>
              </a:rPr>
              <a:t>Congress</a:t>
            </a:r>
            <a:r>
              <a:rPr lang="it-IT" sz="1400" b="1" dirty="0">
                <a:solidFill>
                  <a:schemeClr val="accent3">
                    <a:lumMod val="50000"/>
                  </a:schemeClr>
                </a:solidFill>
              </a:rPr>
              <a:t> </a:t>
            </a:r>
            <a:r>
              <a:rPr lang="it-IT" sz="1400" b="1" dirty="0" err="1">
                <a:solidFill>
                  <a:schemeClr val="accent3">
                    <a:lumMod val="50000"/>
                  </a:schemeClr>
                </a:solidFill>
              </a:rPr>
              <a:t>proceedings</a:t>
            </a:r>
            <a:endParaRPr lang="it-IT" sz="1400" b="1" dirty="0">
              <a:solidFill>
                <a:schemeClr val="accent3">
                  <a:lumMod val="50000"/>
                </a:schemeClr>
              </a:solidFill>
            </a:endParaRPr>
          </a:p>
        </p:txBody>
      </p:sp>
      <p:pic>
        <p:nvPicPr>
          <p:cNvPr id="11" name="Immagine 10">
            <a:extLst>
              <a:ext uri="{FF2B5EF4-FFF2-40B4-BE49-F238E27FC236}">
                <a16:creationId xmlns:a16="http://schemas.microsoft.com/office/drawing/2014/main" id="{FD06B574-FC24-7244-94C4-53DD93688A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556" b="76528" l="26953" r="66250">
                        <a14:foregroundMark x1="27031" y1="25556" x2="66328" y2="26528"/>
                        <a14:foregroundMark x1="66250" y1="28056" x2="64766" y2="76528"/>
                      </a14:backgroundRemoval>
                    </a14:imgEffect>
                  </a14:imgLayer>
                </a14:imgProps>
              </a:ext>
            </a:extLst>
          </a:blip>
          <a:srcRect l="25200" t="23167" r="33610" b="22049"/>
          <a:stretch/>
        </p:blipFill>
        <p:spPr>
          <a:xfrm rot="987289">
            <a:off x="8991692" y="569597"/>
            <a:ext cx="2663017" cy="1992313"/>
          </a:xfrm>
          <a:prstGeom prst="rect">
            <a:avLst/>
          </a:prstGeom>
        </p:spPr>
      </p:pic>
    </p:spTree>
    <p:extLst>
      <p:ext uri="{BB962C8B-B14F-4D97-AF65-F5344CB8AC3E}">
        <p14:creationId xmlns:p14="http://schemas.microsoft.com/office/powerpoint/2010/main" val="377901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78518BA9-62FC-F303-4279-693B2CCAFC66}"/>
              </a:ext>
            </a:extLst>
          </p:cNvPr>
          <p:cNvGrpSpPr/>
          <p:nvPr/>
        </p:nvGrpSpPr>
        <p:grpSpPr>
          <a:xfrm>
            <a:off x="2066049" y="656841"/>
            <a:ext cx="7703506" cy="5544317"/>
            <a:chOff x="2576188" y="806378"/>
            <a:chExt cx="7703506" cy="5544317"/>
          </a:xfrm>
        </p:grpSpPr>
        <p:sp>
          <p:nvSpPr>
            <p:cNvPr id="5" name="Figura a mano libera: forma 4">
              <a:extLst>
                <a:ext uri="{FF2B5EF4-FFF2-40B4-BE49-F238E27FC236}">
                  <a16:creationId xmlns:a16="http://schemas.microsoft.com/office/drawing/2014/main" id="{FAD45BC1-CAE4-5583-BA8F-5B81CE971104}"/>
                </a:ext>
              </a:extLst>
            </p:cNvPr>
            <p:cNvSpPr/>
            <p:nvPr/>
          </p:nvSpPr>
          <p:spPr>
            <a:xfrm>
              <a:off x="2576188" y="806378"/>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1106" tIns="121106" rIns="1818499" bIns="121106" numCol="1" spcCol="1270" anchor="ctr" anchorCtr="0">
              <a:noAutofit/>
            </a:bodyPr>
            <a:lstStyle/>
            <a:p>
              <a:pPr marL="0" lvl="0" indent="0" algn="ctr" defTabSz="844550" rtl="0">
                <a:lnSpc>
                  <a:spcPct val="90000"/>
                </a:lnSpc>
                <a:spcBef>
                  <a:spcPct val="0"/>
                </a:spcBef>
                <a:spcAft>
                  <a:spcPct val="35000"/>
                </a:spcAft>
                <a:buNone/>
              </a:pPr>
              <a:r>
                <a:rPr lang="en-US" sz="1900" b="1" kern="1200" dirty="0"/>
                <a:t>21</a:t>
              </a:r>
              <a:r>
                <a:rPr lang="en-US" sz="1900" b="1" kern="1200" baseline="30000" dirty="0"/>
                <a:t>st</a:t>
              </a:r>
              <a:r>
                <a:rPr lang="en-US" sz="1900" kern="1200" baseline="30000" dirty="0"/>
                <a:t> </a:t>
              </a:r>
              <a:r>
                <a:rPr lang="en-US" sz="1900" b="1" kern="1200" dirty="0"/>
                <a:t>International Congress for Occupational Health - 1984 - Dublin</a:t>
              </a:r>
              <a:endParaRPr lang="it-IT" sz="1900" kern="1200" dirty="0"/>
            </a:p>
          </p:txBody>
        </p:sp>
        <p:sp>
          <p:nvSpPr>
            <p:cNvPr id="6" name="Figura a mano libera: forma 5">
              <a:extLst>
                <a:ext uri="{FF2B5EF4-FFF2-40B4-BE49-F238E27FC236}">
                  <a16:creationId xmlns:a16="http://schemas.microsoft.com/office/drawing/2014/main" id="{64E5944B-C793-CD34-E019-98162C8EAAC7}"/>
                </a:ext>
              </a:extLst>
            </p:cNvPr>
            <p:cNvSpPr/>
            <p:nvPr/>
          </p:nvSpPr>
          <p:spPr>
            <a:xfrm>
              <a:off x="3153951" y="2746889"/>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444793"/>
                <a:satOff val="-9942"/>
                <a:lumOff val="-9412"/>
                <a:alphaOff val="0"/>
              </a:schemeClr>
            </a:fillRef>
            <a:effectRef idx="2">
              <a:schemeClr val="accent2">
                <a:hueOff val="444793"/>
                <a:satOff val="-9942"/>
                <a:lumOff val="-9412"/>
                <a:alphaOff val="0"/>
              </a:schemeClr>
            </a:effectRef>
            <a:fontRef idx="minor">
              <a:schemeClr val="lt1"/>
            </a:fontRef>
          </p:style>
          <p:txBody>
            <a:bodyPr spcFirstLastPara="0" vert="horz" wrap="square" lIns="121106" tIns="121106" rIns="1780011" bIns="121106" numCol="1" spcCol="1270" anchor="ctr" anchorCtr="0">
              <a:noAutofit/>
            </a:bodyPr>
            <a:lstStyle/>
            <a:p>
              <a:pPr marL="0" lvl="0" indent="0" algn="ctr" defTabSz="844550" rtl="0">
                <a:lnSpc>
                  <a:spcPct val="90000"/>
                </a:lnSpc>
                <a:spcBef>
                  <a:spcPct val="0"/>
                </a:spcBef>
                <a:spcAft>
                  <a:spcPct val="35000"/>
                </a:spcAft>
                <a:buNone/>
              </a:pPr>
              <a:r>
                <a:rPr lang="en-US" sz="1900" kern="1200" dirty="0"/>
                <a:t>The Permanent Commission and International </a:t>
              </a:r>
              <a:br>
                <a:rPr lang="en-US" sz="1900" kern="1200" dirty="0"/>
              </a:br>
              <a:r>
                <a:rPr lang="en-US" sz="1900" kern="1200" dirty="0"/>
                <a:t>Association on Occupational Health </a:t>
              </a:r>
              <a:br>
                <a:rPr lang="en-US" sz="1900" kern="1200" dirty="0"/>
              </a:br>
              <a:r>
                <a:rPr lang="en-US" sz="1900" kern="1200" dirty="0"/>
                <a:t>becomes </a:t>
              </a:r>
              <a:r>
                <a:rPr lang="en-US" sz="1900" b="1" kern="1200" dirty="0"/>
                <a:t>International Commission on </a:t>
              </a:r>
              <a:br>
                <a:rPr lang="en-US" sz="1900" b="1" kern="1200" dirty="0"/>
              </a:br>
              <a:r>
                <a:rPr lang="en-US" sz="1900" b="1" kern="1200" dirty="0"/>
                <a:t>Occupational Health (ICOH)</a:t>
              </a:r>
              <a:endParaRPr lang="it-IT" sz="1900" kern="1200" dirty="0"/>
            </a:p>
          </p:txBody>
        </p:sp>
        <p:sp>
          <p:nvSpPr>
            <p:cNvPr id="7" name="Figura a mano libera: forma 6">
              <a:extLst>
                <a:ext uri="{FF2B5EF4-FFF2-40B4-BE49-F238E27FC236}">
                  <a16:creationId xmlns:a16="http://schemas.microsoft.com/office/drawing/2014/main" id="{E36856AB-C5A5-6048-D18F-75C993283837}"/>
                </a:ext>
              </a:extLst>
            </p:cNvPr>
            <p:cNvSpPr/>
            <p:nvPr/>
          </p:nvSpPr>
          <p:spPr>
            <a:xfrm>
              <a:off x="3731714" y="4687400"/>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889586"/>
                <a:satOff val="-19883"/>
                <a:lumOff val="-18823"/>
                <a:alphaOff val="0"/>
              </a:schemeClr>
            </a:fillRef>
            <a:effectRef idx="2">
              <a:schemeClr val="accent2">
                <a:hueOff val="889586"/>
                <a:satOff val="-19883"/>
                <a:lumOff val="-18823"/>
                <a:alphaOff val="0"/>
              </a:schemeClr>
            </a:effectRef>
            <a:fontRef idx="minor">
              <a:schemeClr val="lt1"/>
            </a:fontRef>
          </p:style>
          <p:txBody>
            <a:bodyPr spcFirstLastPara="0" vert="horz" wrap="square" lIns="121106" tIns="121106" rIns="1780011" bIns="121106" numCol="1" spcCol="1270" anchor="ctr" anchorCtr="0">
              <a:noAutofit/>
            </a:bodyPr>
            <a:lstStyle/>
            <a:p>
              <a:pPr marL="0" lvl="0" indent="0" algn="ctr" defTabSz="844550" rtl="0">
                <a:lnSpc>
                  <a:spcPct val="90000"/>
                </a:lnSpc>
                <a:spcBef>
                  <a:spcPct val="0"/>
                </a:spcBef>
                <a:spcAft>
                  <a:spcPct val="35000"/>
                </a:spcAft>
                <a:buNone/>
              </a:pPr>
              <a:r>
                <a:rPr lang="en-US" sz="1900" kern="1200" dirty="0"/>
                <a:t>New professional groups participate: </a:t>
              </a:r>
              <a:br>
                <a:rPr lang="en-US" sz="1900" kern="1200" dirty="0"/>
              </a:br>
              <a:r>
                <a:rPr lang="en-US" sz="1900" kern="1200" dirty="0"/>
                <a:t>industrial medical officers, </a:t>
              </a:r>
              <a:br>
                <a:rPr lang="en-US" sz="1900" kern="1200" dirty="0"/>
              </a:br>
              <a:r>
                <a:rPr lang="en-US" sz="1900" kern="1200" dirty="0"/>
                <a:t>occupational health specialists, etc.</a:t>
              </a:r>
              <a:endParaRPr lang="it-IT" sz="1900" kern="1200" dirty="0"/>
            </a:p>
          </p:txBody>
        </p:sp>
        <p:sp>
          <p:nvSpPr>
            <p:cNvPr id="8" name="Figura a mano libera: forma 7">
              <a:extLst>
                <a:ext uri="{FF2B5EF4-FFF2-40B4-BE49-F238E27FC236}">
                  <a16:creationId xmlns:a16="http://schemas.microsoft.com/office/drawing/2014/main" id="{E6C4B711-7554-7F9A-331D-B66BD8DF7105}"/>
                </a:ext>
              </a:extLst>
            </p:cNvPr>
            <p:cNvSpPr/>
            <p:nvPr/>
          </p:nvSpPr>
          <p:spPr>
            <a:xfrm>
              <a:off x="8043026" y="2067710"/>
              <a:ext cx="1081142" cy="1081142"/>
            </a:xfrm>
            <a:custGeom>
              <a:avLst/>
              <a:gdLst>
                <a:gd name="connsiteX0" fmla="*/ 0 w 1081142"/>
                <a:gd name="connsiteY0" fmla="*/ 594628 h 1081142"/>
                <a:gd name="connsiteX1" fmla="*/ 243257 w 1081142"/>
                <a:gd name="connsiteY1" fmla="*/ 594628 h 1081142"/>
                <a:gd name="connsiteX2" fmla="*/ 243257 w 1081142"/>
                <a:gd name="connsiteY2" fmla="*/ 0 h 1081142"/>
                <a:gd name="connsiteX3" fmla="*/ 837885 w 1081142"/>
                <a:gd name="connsiteY3" fmla="*/ 0 h 1081142"/>
                <a:gd name="connsiteX4" fmla="*/ 837885 w 1081142"/>
                <a:gd name="connsiteY4" fmla="*/ 594628 h 1081142"/>
                <a:gd name="connsiteX5" fmla="*/ 1081142 w 1081142"/>
                <a:gd name="connsiteY5" fmla="*/ 594628 h 1081142"/>
                <a:gd name="connsiteX6" fmla="*/ 540571 w 1081142"/>
                <a:gd name="connsiteY6" fmla="*/ 1081142 h 1081142"/>
                <a:gd name="connsiteX7" fmla="*/ 0 w 1081142"/>
                <a:gd name="connsiteY7" fmla="*/ 594628 h 108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1142" h="1081142">
                  <a:moveTo>
                    <a:pt x="0" y="594628"/>
                  </a:moveTo>
                  <a:lnTo>
                    <a:pt x="243257" y="594628"/>
                  </a:lnTo>
                  <a:lnTo>
                    <a:pt x="243257" y="0"/>
                  </a:lnTo>
                  <a:lnTo>
                    <a:pt x="837885" y="0"/>
                  </a:lnTo>
                  <a:lnTo>
                    <a:pt x="837885" y="594628"/>
                  </a:lnTo>
                  <a:lnTo>
                    <a:pt x="1081142" y="594628"/>
                  </a:lnTo>
                  <a:lnTo>
                    <a:pt x="540571" y="1081142"/>
                  </a:lnTo>
                  <a:lnTo>
                    <a:pt x="0" y="594628"/>
                  </a:lnTo>
                  <a:close/>
                </a:path>
              </a:pathLst>
            </a:custGeom>
            <a:gradFill flip="none" rotWithShape="1">
              <a:gsLst>
                <a:gs pos="0">
                  <a:schemeClr val="accent2">
                    <a:tint val="40000"/>
                    <a:hueOff val="0"/>
                    <a:satOff val="0"/>
                    <a:lumOff val="0"/>
                    <a:shade val="30000"/>
                    <a:satMod val="115000"/>
                  </a:schemeClr>
                </a:gs>
                <a:gs pos="50000">
                  <a:schemeClr val="accent2">
                    <a:tint val="40000"/>
                    <a:hueOff val="0"/>
                    <a:satOff val="0"/>
                    <a:lumOff val="0"/>
                    <a:shade val="67500"/>
                    <a:satMod val="115000"/>
                  </a:schemeClr>
                </a:gs>
                <a:gs pos="100000">
                  <a:schemeClr val="accent2">
                    <a:tint val="40000"/>
                    <a:hueOff val="0"/>
                    <a:satOff val="0"/>
                    <a:lumOff val="0"/>
                    <a:shade val="100000"/>
                    <a:satMod val="115000"/>
                  </a:schemeClr>
                </a:gs>
              </a:gsLst>
              <a:lin ang="5400000" scaled="1"/>
              <a:tileRect/>
            </a:gra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8977" tIns="45720" rIns="288977" bIns="313303" numCol="1" spcCol="1270" anchor="ctr" anchorCtr="0">
              <a:noAutofit/>
            </a:bodyPr>
            <a:lstStyle/>
            <a:p>
              <a:pPr marL="0" lvl="0" indent="0" algn="ctr" defTabSz="1600200">
                <a:lnSpc>
                  <a:spcPct val="90000"/>
                </a:lnSpc>
                <a:spcBef>
                  <a:spcPct val="0"/>
                </a:spcBef>
                <a:spcAft>
                  <a:spcPct val="35000"/>
                </a:spcAft>
                <a:buNone/>
              </a:pPr>
              <a:endParaRPr lang="it-IT" sz="3600" kern="1200"/>
            </a:p>
          </p:txBody>
        </p:sp>
        <p:sp>
          <p:nvSpPr>
            <p:cNvPr id="9" name="Figura a mano libera: forma 8">
              <a:extLst>
                <a:ext uri="{FF2B5EF4-FFF2-40B4-BE49-F238E27FC236}">
                  <a16:creationId xmlns:a16="http://schemas.microsoft.com/office/drawing/2014/main" id="{A0095BD1-FCA6-44B0-B592-C5D5910106DE}"/>
                </a:ext>
              </a:extLst>
            </p:cNvPr>
            <p:cNvSpPr/>
            <p:nvPr/>
          </p:nvSpPr>
          <p:spPr>
            <a:xfrm>
              <a:off x="8620789" y="3997133"/>
              <a:ext cx="1081142" cy="1081142"/>
            </a:xfrm>
            <a:custGeom>
              <a:avLst/>
              <a:gdLst>
                <a:gd name="connsiteX0" fmla="*/ 0 w 1081142"/>
                <a:gd name="connsiteY0" fmla="*/ 594628 h 1081142"/>
                <a:gd name="connsiteX1" fmla="*/ 243257 w 1081142"/>
                <a:gd name="connsiteY1" fmla="*/ 594628 h 1081142"/>
                <a:gd name="connsiteX2" fmla="*/ 243257 w 1081142"/>
                <a:gd name="connsiteY2" fmla="*/ 0 h 1081142"/>
                <a:gd name="connsiteX3" fmla="*/ 837885 w 1081142"/>
                <a:gd name="connsiteY3" fmla="*/ 0 h 1081142"/>
                <a:gd name="connsiteX4" fmla="*/ 837885 w 1081142"/>
                <a:gd name="connsiteY4" fmla="*/ 594628 h 1081142"/>
                <a:gd name="connsiteX5" fmla="*/ 1081142 w 1081142"/>
                <a:gd name="connsiteY5" fmla="*/ 594628 h 1081142"/>
                <a:gd name="connsiteX6" fmla="*/ 540571 w 1081142"/>
                <a:gd name="connsiteY6" fmla="*/ 1081142 h 1081142"/>
                <a:gd name="connsiteX7" fmla="*/ 0 w 1081142"/>
                <a:gd name="connsiteY7" fmla="*/ 594628 h 108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1142" h="1081142">
                  <a:moveTo>
                    <a:pt x="0" y="594628"/>
                  </a:moveTo>
                  <a:lnTo>
                    <a:pt x="243257" y="594628"/>
                  </a:lnTo>
                  <a:lnTo>
                    <a:pt x="243257" y="0"/>
                  </a:lnTo>
                  <a:lnTo>
                    <a:pt x="837885" y="0"/>
                  </a:lnTo>
                  <a:lnTo>
                    <a:pt x="837885" y="594628"/>
                  </a:lnTo>
                  <a:lnTo>
                    <a:pt x="1081142" y="594628"/>
                  </a:lnTo>
                  <a:lnTo>
                    <a:pt x="540571" y="1081142"/>
                  </a:lnTo>
                  <a:lnTo>
                    <a:pt x="0" y="594628"/>
                  </a:lnTo>
                  <a:close/>
                </a:path>
              </a:pathLst>
            </a:custGeom>
            <a:gradFill flip="none" rotWithShape="1">
              <a:gsLst>
                <a:gs pos="0">
                  <a:schemeClr val="accent2">
                    <a:tint val="40000"/>
                    <a:hueOff val="0"/>
                    <a:satOff val="0"/>
                    <a:lumOff val="0"/>
                    <a:shade val="30000"/>
                    <a:satMod val="115000"/>
                  </a:schemeClr>
                </a:gs>
                <a:gs pos="50000">
                  <a:schemeClr val="accent2">
                    <a:tint val="40000"/>
                    <a:hueOff val="0"/>
                    <a:satOff val="0"/>
                    <a:lumOff val="0"/>
                    <a:shade val="67500"/>
                    <a:satMod val="115000"/>
                  </a:schemeClr>
                </a:gs>
                <a:gs pos="100000">
                  <a:schemeClr val="accent2">
                    <a:tint val="40000"/>
                    <a:hueOff val="0"/>
                    <a:satOff val="0"/>
                    <a:lumOff val="0"/>
                    <a:shade val="100000"/>
                    <a:satMod val="115000"/>
                  </a:schemeClr>
                </a:gs>
              </a:gsLst>
              <a:lin ang="5400000" scaled="1"/>
              <a:tileRect/>
            </a:gra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8977" tIns="45720" rIns="288977" bIns="313303" numCol="1" spcCol="1270" anchor="ctr" anchorCtr="0">
              <a:noAutofit/>
            </a:bodyPr>
            <a:lstStyle/>
            <a:p>
              <a:pPr algn="ctr" defTabSz="1600200">
                <a:lnSpc>
                  <a:spcPct val="90000"/>
                </a:lnSpc>
                <a:spcBef>
                  <a:spcPct val="0"/>
                </a:spcBef>
                <a:spcAft>
                  <a:spcPct val="35000"/>
                </a:spcAft>
              </a:pPr>
              <a:endParaRPr lang="it-IT" sz="3600"/>
            </a:p>
          </p:txBody>
        </p:sp>
      </p:grpSp>
    </p:spTree>
    <p:extLst>
      <p:ext uri="{BB962C8B-B14F-4D97-AF65-F5344CB8AC3E}">
        <p14:creationId xmlns:p14="http://schemas.microsoft.com/office/powerpoint/2010/main" val="121638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2">
                    <a:lumMod val="50000"/>
                  </a:schemeClr>
                </a:solidFill>
                <a:effectLst>
                  <a:outerShdw blurRad="38100" dist="38100" dir="2700000" algn="tl">
                    <a:srgbClr val="000000">
                      <a:alpha val="43137"/>
                    </a:srgbClr>
                  </a:outerShdw>
                </a:effectLst>
              </a:rPr>
              <a:t>International Congresses on Occupational Health</a:t>
            </a:r>
          </a:p>
        </p:txBody>
      </p:sp>
      <p:graphicFrame>
        <p:nvGraphicFramePr>
          <p:cNvPr id="11" name="Object 3076">
            <a:extLst>
              <a:ext uri="{FF2B5EF4-FFF2-40B4-BE49-F238E27FC236}">
                <a16:creationId xmlns:a16="http://schemas.microsoft.com/office/drawing/2014/main" id="{84494E98-2BCC-176D-28CF-C2E9508C7B17}"/>
              </a:ext>
            </a:extLst>
          </p:cNvPr>
          <p:cNvGraphicFramePr>
            <a:graphicFrameLocks noChangeAspect="1"/>
          </p:cNvGraphicFramePr>
          <p:nvPr>
            <p:extLst>
              <p:ext uri="{D42A27DB-BD31-4B8C-83A1-F6EECF244321}">
                <p14:modId xmlns:p14="http://schemas.microsoft.com/office/powerpoint/2010/main" val="3220855789"/>
              </p:ext>
            </p:extLst>
          </p:nvPr>
        </p:nvGraphicFramePr>
        <p:xfrm>
          <a:off x="2303196" y="1563155"/>
          <a:ext cx="7467600" cy="4724400"/>
        </p:xfrm>
        <a:graphic>
          <a:graphicData uri="http://schemas.openxmlformats.org/presentationml/2006/ole">
            <mc:AlternateContent xmlns:mc="http://schemas.openxmlformats.org/markup-compatibility/2006">
              <mc:Choice xmlns:v="urn:schemas-microsoft-com:vml" Requires="v">
                <p:oleObj name="Fotografia di Photo Editor" r:id="rId2" imgW="4572396" imgH="2400508" progId="">
                  <p:embed/>
                </p:oleObj>
              </mc:Choice>
              <mc:Fallback>
                <p:oleObj name="Fotografia di Photo Editor" r:id="rId2" imgW="4572396" imgH="2400508" progId="">
                  <p:embed/>
                  <p:pic>
                    <p:nvPicPr>
                      <p:cNvPr id="11" name="Object 3076">
                        <a:extLst>
                          <a:ext uri="{FF2B5EF4-FFF2-40B4-BE49-F238E27FC236}">
                            <a16:creationId xmlns:a16="http://schemas.microsoft.com/office/drawing/2014/main" id="{84494E98-2BCC-176D-28CF-C2E9508C7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196" y="1563155"/>
                        <a:ext cx="7467600" cy="4724400"/>
                      </a:xfrm>
                      <a:prstGeom prst="rect">
                        <a:avLst/>
                      </a:prstGeom>
                      <a:noFill/>
                      <a:ln>
                        <a:noFill/>
                      </a:ln>
                      <a:effectLst/>
                    </p:spPr>
                  </p:pic>
                </p:oleObj>
              </mc:Fallback>
            </mc:AlternateContent>
          </a:graphicData>
        </a:graphic>
      </p:graphicFrame>
      <p:pic>
        <p:nvPicPr>
          <p:cNvPr id="12" name="Picture 3077" descr="luci2">
            <a:extLst>
              <a:ext uri="{FF2B5EF4-FFF2-40B4-BE49-F238E27FC236}">
                <a16:creationId xmlns:a16="http://schemas.microsoft.com/office/drawing/2014/main" id="{7BC8BEA0-1CD1-9B5B-4C03-B908478AE59F}"/>
              </a:ext>
            </a:extLst>
          </p:cNvPr>
          <p:cNvPicPr>
            <a:picLocks noChangeAspect="1" noChangeArrowheads="1" noCrop="1"/>
          </p:cNvPicPr>
          <p:nvPr/>
        </p:nvPicPr>
        <p:blipFill>
          <a:blip r:embed="rId4" cstate="print"/>
          <a:srcRect/>
          <a:stretch>
            <a:fillRect/>
          </a:stretch>
        </p:blipFill>
        <p:spPr bwMode="auto">
          <a:xfrm>
            <a:off x="6119814" y="2689138"/>
            <a:ext cx="71437" cy="76200"/>
          </a:xfrm>
          <a:prstGeom prst="rect">
            <a:avLst/>
          </a:prstGeom>
          <a:noFill/>
          <a:ln w="9525">
            <a:noFill/>
            <a:miter lim="800000"/>
            <a:headEnd/>
            <a:tailEnd/>
          </a:ln>
        </p:spPr>
      </p:pic>
      <p:pic>
        <p:nvPicPr>
          <p:cNvPr id="13" name="Picture 3078" descr="luci2">
            <a:extLst>
              <a:ext uri="{FF2B5EF4-FFF2-40B4-BE49-F238E27FC236}">
                <a16:creationId xmlns:a16="http://schemas.microsoft.com/office/drawing/2014/main" id="{ABC50D90-4CA3-CC66-B256-C7B75F917E6E}"/>
              </a:ext>
            </a:extLst>
          </p:cNvPr>
          <p:cNvPicPr>
            <a:picLocks noChangeAspect="1" noChangeArrowheads="1" noCrop="1"/>
          </p:cNvPicPr>
          <p:nvPr/>
        </p:nvPicPr>
        <p:blipFill>
          <a:blip r:embed="rId5" cstate="print"/>
          <a:srcRect/>
          <a:stretch>
            <a:fillRect/>
          </a:stretch>
        </p:blipFill>
        <p:spPr bwMode="auto">
          <a:xfrm>
            <a:off x="6091239" y="2817726"/>
            <a:ext cx="71437" cy="79375"/>
          </a:xfrm>
          <a:prstGeom prst="rect">
            <a:avLst/>
          </a:prstGeom>
          <a:noFill/>
          <a:ln w="9525">
            <a:noFill/>
            <a:miter lim="800000"/>
            <a:headEnd/>
            <a:tailEnd/>
          </a:ln>
        </p:spPr>
      </p:pic>
      <p:pic>
        <p:nvPicPr>
          <p:cNvPr id="14" name="Picture 3079" descr="luci2">
            <a:extLst>
              <a:ext uri="{FF2B5EF4-FFF2-40B4-BE49-F238E27FC236}">
                <a16:creationId xmlns:a16="http://schemas.microsoft.com/office/drawing/2014/main" id="{1C333253-65FF-58DA-8F07-CBF794CDC82D}"/>
              </a:ext>
            </a:extLst>
          </p:cNvPr>
          <p:cNvPicPr>
            <a:picLocks noChangeAspect="1" noChangeArrowheads="1" noCrop="1"/>
          </p:cNvPicPr>
          <p:nvPr/>
        </p:nvPicPr>
        <p:blipFill>
          <a:blip r:embed="rId5" cstate="print"/>
          <a:srcRect/>
          <a:stretch>
            <a:fillRect/>
          </a:stretch>
        </p:blipFill>
        <p:spPr bwMode="auto">
          <a:xfrm>
            <a:off x="6019800" y="2760575"/>
            <a:ext cx="71438" cy="77788"/>
          </a:xfrm>
          <a:prstGeom prst="rect">
            <a:avLst/>
          </a:prstGeom>
          <a:noFill/>
          <a:ln w="9525">
            <a:noFill/>
            <a:miter lim="800000"/>
            <a:headEnd/>
            <a:tailEnd/>
          </a:ln>
        </p:spPr>
      </p:pic>
      <p:pic>
        <p:nvPicPr>
          <p:cNvPr id="15" name="Picture 3080" descr="luci2">
            <a:extLst>
              <a:ext uri="{FF2B5EF4-FFF2-40B4-BE49-F238E27FC236}">
                <a16:creationId xmlns:a16="http://schemas.microsoft.com/office/drawing/2014/main" id="{793F6F7B-7CDD-3D60-F79A-D4E45948A451}"/>
              </a:ext>
            </a:extLst>
          </p:cNvPr>
          <p:cNvPicPr>
            <a:picLocks noChangeAspect="1" noChangeArrowheads="1" noCrop="1"/>
          </p:cNvPicPr>
          <p:nvPr/>
        </p:nvPicPr>
        <p:blipFill>
          <a:blip r:embed="rId5" cstate="print"/>
          <a:srcRect/>
          <a:stretch>
            <a:fillRect/>
          </a:stretch>
        </p:blipFill>
        <p:spPr bwMode="auto">
          <a:xfrm>
            <a:off x="5945189" y="2681200"/>
            <a:ext cx="71437" cy="77788"/>
          </a:xfrm>
          <a:prstGeom prst="rect">
            <a:avLst/>
          </a:prstGeom>
          <a:noFill/>
          <a:ln w="9525">
            <a:noFill/>
            <a:miter lim="800000"/>
            <a:headEnd/>
            <a:tailEnd/>
          </a:ln>
        </p:spPr>
      </p:pic>
      <p:pic>
        <p:nvPicPr>
          <p:cNvPr id="16" name="Picture 3081" descr="luci2">
            <a:extLst>
              <a:ext uri="{FF2B5EF4-FFF2-40B4-BE49-F238E27FC236}">
                <a16:creationId xmlns:a16="http://schemas.microsoft.com/office/drawing/2014/main" id="{7A8D352F-65FE-233E-CD40-0695195C6518}"/>
              </a:ext>
            </a:extLst>
          </p:cNvPr>
          <p:cNvPicPr>
            <a:picLocks noChangeAspect="1" noChangeArrowheads="1" noCrop="1"/>
          </p:cNvPicPr>
          <p:nvPr/>
        </p:nvPicPr>
        <p:blipFill>
          <a:blip r:embed="rId5" cstate="print"/>
          <a:srcRect/>
          <a:stretch>
            <a:fillRect/>
          </a:stretch>
        </p:blipFill>
        <p:spPr bwMode="auto">
          <a:xfrm>
            <a:off x="5876925" y="2585950"/>
            <a:ext cx="71438" cy="77788"/>
          </a:xfrm>
          <a:prstGeom prst="rect">
            <a:avLst/>
          </a:prstGeom>
          <a:noFill/>
          <a:ln w="9525">
            <a:noFill/>
            <a:miter lim="800000"/>
            <a:headEnd/>
            <a:tailEnd/>
          </a:ln>
        </p:spPr>
      </p:pic>
      <p:pic>
        <p:nvPicPr>
          <p:cNvPr id="17" name="Picture 3082" descr="luci2">
            <a:extLst>
              <a:ext uri="{FF2B5EF4-FFF2-40B4-BE49-F238E27FC236}">
                <a16:creationId xmlns:a16="http://schemas.microsoft.com/office/drawing/2014/main" id="{1EF3C0F7-1C55-41A7-CF6B-35536BF2FA54}"/>
              </a:ext>
            </a:extLst>
          </p:cNvPr>
          <p:cNvPicPr>
            <a:picLocks noChangeAspect="1" noChangeArrowheads="1" noCrop="1"/>
          </p:cNvPicPr>
          <p:nvPr/>
        </p:nvPicPr>
        <p:blipFill>
          <a:blip r:embed="rId4" cstate="print"/>
          <a:srcRect/>
          <a:stretch>
            <a:fillRect/>
          </a:stretch>
        </p:blipFill>
        <p:spPr bwMode="auto">
          <a:xfrm>
            <a:off x="5948364" y="2509750"/>
            <a:ext cx="71437" cy="76200"/>
          </a:xfrm>
          <a:prstGeom prst="rect">
            <a:avLst/>
          </a:prstGeom>
          <a:noFill/>
          <a:ln w="9525">
            <a:noFill/>
            <a:miter lim="800000"/>
            <a:headEnd/>
            <a:tailEnd/>
          </a:ln>
        </p:spPr>
      </p:pic>
      <p:pic>
        <p:nvPicPr>
          <p:cNvPr id="18" name="Picture 3083" descr="luci2">
            <a:extLst>
              <a:ext uri="{FF2B5EF4-FFF2-40B4-BE49-F238E27FC236}">
                <a16:creationId xmlns:a16="http://schemas.microsoft.com/office/drawing/2014/main" id="{DF004B01-49F9-565A-C3B2-8548179B9985}"/>
              </a:ext>
            </a:extLst>
          </p:cNvPr>
          <p:cNvPicPr>
            <a:picLocks noChangeAspect="1" noChangeArrowheads="1" noCrop="1"/>
          </p:cNvPicPr>
          <p:nvPr/>
        </p:nvPicPr>
        <p:blipFill>
          <a:blip r:embed="rId5" cstate="print"/>
          <a:srcRect/>
          <a:stretch>
            <a:fillRect/>
          </a:stretch>
        </p:blipFill>
        <p:spPr bwMode="auto">
          <a:xfrm>
            <a:off x="5948364" y="2585950"/>
            <a:ext cx="71437" cy="77788"/>
          </a:xfrm>
          <a:prstGeom prst="rect">
            <a:avLst/>
          </a:prstGeom>
          <a:noFill/>
          <a:ln w="9525">
            <a:noFill/>
            <a:miter lim="800000"/>
            <a:headEnd/>
            <a:tailEnd/>
          </a:ln>
        </p:spPr>
      </p:pic>
      <p:pic>
        <p:nvPicPr>
          <p:cNvPr id="19" name="Picture 3084" descr="luci2">
            <a:extLst>
              <a:ext uri="{FF2B5EF4-FFF2-40B4-BE49-F238E27FC236}">
                <a16:creationId xmlns:a16="http://schemas.microsoft.com/office/drawing/2014/main" id="{93317C67-CA83-178F-C777-314DBD525F63}"/>
              </a:ext>
            </a:extLst>
          </p:cNvPr>
          <p:cNvPicPr>
            <a:picLocks noChangeAspect="1" noChangeArrowheads="1" noCrop="1"/>
          </p:cNvPicPr>
          <p:nvPr/>
        </p:nvPicPr>
        <p:blipFill>
          <a:blip r:embed="rId6" cstate="print"/>
          <a:srcRect/>
          <a:stretch>
            <a:fillRect/>
          </a:stretch>
        </p:blipFill>
        <p:spPr bwMode="auto">
          <a:xfrm>
            <a:off x="5732464" y="2509750"/>
            <a:ext cx="73025" cy="76200"/>
          </a:xfrm>
          <a:prstGeom prst="rect">
            <a:avLst/>
          </a:prstGeom>
          <a:noFill/>
          <a:ln w="9525">
            <a:noFill/>
            <a:miter lim="800000"/>
            <a:headEnd/>
            <a:tailEnd/>
          </a:ln>
        </p:spPr>
      </p:pic>
      <p:pic>
        <p:nvPicPr>
          <p:cNvPr id="20" name="Picture 3085" descr="luci2">
            <a:extLst>
              <a:ext uri="{FF2B5EF4-FFF2-40B4-BE49-F238E27FC236}">
                <a16:creationId xmlns:a16="http://schemas.microsoft.com/office/drawing/2014/main" id="{9AC9BC5F-1C13-4FE6-34B7-1B47B0DDD60D}"/>
              </a:ext>
            </a:extLst>
          </p:cNvPr>
          <p:cNvPicPr>
            <a:picLocks noChangeAspect="1" noChangeArrowheads="1" noCrop="1"/>
          </p:cNvPicPr>
          <p:nvPr/>
        </p:nvPicPr>
        <p:blipFill>
          <a:blip r:embed="rId7" cstate="print"/>
          <a:srcRect/>
          <a:stretch>
            <a:fillRect/>
          </a:stretch>
        </p:blipFill>
        <p:spPr bwMode="auto">
          <a:xfrm>
            <a:off x="5746751" y="2781214"/>
            <a:ext cx="73025" cy="77787"/>
          </a:xfrm>
          <a:prstGeom prst="rect">
            <a:avLst/>
          </a:prstGeom>
          <a:noFill/>
          <a:ln w="9525">
            <a:noFill/>
            <a:miter lim="800000"/>
            <a:headEnd/>
            <a:tailEnd/>
          </a:ln>
        </p:spPr>
      </p:pic>
      <p:pic>
        <p:nvPicPr>
          <p:cNvPr id="21" name="Picture 3086" descr="luci2">
            <a:extLst>
              <a:ext uri="{FF2B5EF4-FFF2-40B4-BE49-F238E27FC236}">
                <a16:creationId xmlns:a16="http://schemas.microsoft.com/office/drawing/2014/main" id="{AE9F197B-7483-86FB-45C9-D340FD1049FE}"/>
              </a:ext>
            </a:extLst>
          </p:cNvPr>
          <p:cNvPicPr>
            <a:picLocks noChangeAspect="1" noChangeArrowheads="1" noCrop="1"/>
          </p:cNvPicPr>
          <p:nvPr/>
        </p:nvPicPr>
        <p:blipFill>
          <a:blip r:embed="rId5" cstate="print"/>
          <a:srcRect/>
          <a:stretch>
            <a:fillRect/>
          </a:stretch>
        </p:blipFill>
        <p:spPr bwMode="auto">
          <a:xfrm>
            <a:off x="6019800" y="2585950"/>
            <a:ext cx="71438" cy="77788"/>
          </a:xfrm>
          <a:prstGeom prst="rect">
            <a:avLst/>
          </a:prstGeom>
          <a:noFill/>
          <a:ln w="9525">
            <a:noFill/>
            <a:miter lim="800000"/>
            <a:headEnd/>
            <a:tailEnd/>
          </a:ln>
        </p:spPr>
      </p:pic>
      <p:pic>
        <p:nvPicPr>
          <p:cNvPr id="22" name="Picture 3087" descr="luci2">
            <a:extLst>
              <a:ext uri="{FF2B5EF4-FFF2-40B4-BE49-F238E27FC236}">
                <a16:creationId xmlns:a16="http://schemas.microsoft.com/office/drawing/2014/main" id="{470AC474-AA5F-0436-1071-55D2B64CAC11}"/>
              </a:ext>
            </a:extLst>
          </p:cNvPr>
          <p:cNvPicPr>
            <a:picLocks noChangeAspect="1" noChangeArrowheads="1" noCrop="1"/>
          </p:cNvPicPr>
          <p:nvPr/>
        </p:nvPicPr>
        <p:blipFill>
          <a:blip r:embed="rId5" cstate="print"/>
          <a:srcRect/>
          <a:stretch>
            <a:fillRect/>
          </a:stretch>
        </p:blipFill>
        <p:spPr bwMode="auto">
          <a:xfrm>
            <a:off x="4656139" y="4678275"/>
            <a:ext cx="71437" cy="77788"/>
          </a:xfrm>
          <a:prstGeom prst="rect">
            <a:avLst/>
          </a:prstGeom>
          <a:noFill/>
          <a:ln w="9525">
            <a:noFill/>
            <a:miter lim="800000"/>
            <a:headEnd/>
            <a:tailEnd/>
          </a:ln>
        </p:spPr>
      </p:pic>
      <p:pic>
        <p:nvPicPr>
          <p:cNvPr id="23" name="Picture 3088" descr="luci2">
            <a:extLst>
              <a:ext uri="{FF2B5EF4-FFF2-40B4-BE49-F238E27FC236}">
                <a16:creationId xmlns:a16="http://schemas.microsoft.com/office/drawing/2014/main" id="{2E797924-3191-2932-5F9F-217C1694E4EC}"/>
              </a:ext>
            </a:extLst>
          </p:cNvPr>
          <p:cNvPicPr>
            <a:picLocks noChangeAspect="1" noChangeArrowheads="1" noCrop="1"/>
          </p:cNvPicPr>
          <p:nvPr/>
        </p:nvPicPr>
        <p:blipFill>
          <a:blip r:embed="rId5" cstate="print"/>
          <a:srcRect/>
          <a:stretch>
            <a:fillRect/>
          </a:stretch>
        </p:blipFill>
        <p:spPr bwMode="auto">
          <a:xfrm>
            <a:off x="4295775" y="2585950"/>
            <a:ext cx="71438" cy="77788"/>
          </a:xfrm>
          <a:prstGeom prst="rect">
            <a:avLst/>
          </a:prstGeom>
          <a:noFill/>
          <a:ln w="9525">
            <a:noFill/>
            <a:miter lim="800000"/>
            <a:headEnd/>
            <a:tailEnd/>
          </a:ln>
        </p:spPr>
      </p:pic>
      <p:pic>
        <p:nvPicPr>
          <p:cNvPr id="24" name="Picture 3089" descr="luci2">
            <a:extLst>
              <a:ext uri="{FF2B5EF4-FFF2-40B4-BE49-F238E27FC236}">
                <a16:creationId xmlns:a16="http://schemas.microsoft.com/office/drawing/2014/main" id="{9A2D3D30-F8AB-1319-F80B-18BA44827F1C}"/>
              </a:ext>
            </a:extLst>
          </p:cNvPr>
          <p:cNvPicPr>
            <a:picLocks noChangeAspect="1" noChangeArrowheads="1" noCrop="1"/>
          </p:cNvPicPr>
          <p:nvPr/>
        </p:nvPicPr>
        <p:blipFill>
          <a:blip r:embed="rId5" cstate="print"/>
          <a:srcRect/>
          <a:stretch>
            <a:fillRect/>
          </a:stretch>
        </p:blipFill>
        <p:spPr bwMode="auto">
          <a:xfrm>
            <a:off x="5661025" y="2817726"/>
            <a:ext cx="71438" cy="79375"/>
          </a:xfrm>
          <a:prstGeom prst="rect">
            <a:avLst/>
          </a:prstGeom>
          <a:noFill/>
          <a:ln w="9525">
            <a:noFill/>
            <a:miter lim="800000"/>
            <a:headEnd/>
            <a:tailEnd/>
          </a:ln>
        </p:spPr>
      </p:pic>
      <p:pic>
        <p:nvPicPr>
          <p:cNvPr id="25" name="Picture 3090" descr="luci2">
            <a:extLst>
              <a:ext uri="{FF2B5EF4-FFF2-40B4-BE49-F238E27FC236}">
                <a16:creationId xmlns:a16="http://schemas.microsoft.com/office/drawing/2014/main" id="{59607311-62B0-2FF3-7527-44EC6985141F}"/>
              </a:ext>
            </a:extLst>
          </p:cNvPr>
          <p:cNvPicPr>
            <a:picLocks noChangeAspect="1" noChangeArrowheads="1" noCrop="1"/>
          </p:cNvPicPr>
          <p:nvPr/>
        </p:nvPicPr>
        <p:blipFill>
          <a:blip r:embed="rId4" cstate="print"/>
          <a:srcRect/>
          <a:stretch>
            <a:fillRect/>
          </a:stretch>
        </p:blipFill>
        <p:spPr bwMode="auto">
          <a:xfrm>
            <a:off x="6091239" y="2354175"/>
            <a:ext cx="71437" cy="76200"/>
          </a:xfrm>
          <a:prstGeom prst="rect">
            <a:avLst/>
          </a:prstGeom>
          <a:noFill/>
          <a:ln w="9525">
            <a:noFill/>
            <a:miter lim="800000"/>
            <a:headEnd/>
            <a:tailEnd/>
          </a:ln>
        </p:spPr>
      </p:pic>
      <p:pic>
        <p:nvPicPr>
          <p:cNvPr id="26" name="Picture 3091" descr="luci2">
            <a:extLst>
              <a:ext uri="{FF2B5EF4-FFF2-40B4-BE49-F238E27FC236}">
                <a16:creationId xmlns:a16="http://schemas.microsoft.com/office/drawing/2014/main" id="{A4F8DC18-A415-8E40-B4B2-6CFD8533589E}"/>
              </a:ext>
            </a:extLst>
          </p:cNvPr>
          <p:cNvPicPr>
            <a:picLocks noChangeAspect="1" noChangeArrowheads="1" noCrop="1"/>
          </p:cNvPicPr>
          <p:nvPr/>
        </p:nvPicPr>
        <p:blipFill>
          <a:blip r:embed="rId5" cstate="print"/>
          <a:srcRect/>
          <a:stretch>
            <a:fillRect/>
          </a:stretch>
        </p:blipFill>
        <p:spPr bwMode="auto">
          <a:xfrm>
            <a:off x="6378575" y="3205076"/>
            <a:ext cx="71438" cy="79375"/>
          </a:xfrm>
          <a:prstGeom prst="rect">
            <a:avLst/>
          </a:prstGeom>
          <a:noFill/>
          <a:ln w="9525">
            <a:noFill/>
            <a:miter lim="800000"/>
            <a:headEnd/>
            <a:tailEnd/>
          </a:ln>
        </p:spPr>
      </p:pic>
      <p:pic>
        <p:nvPicPr>
          <p:cNvPr id="27" name="Picture 3092" descr="luci2">
            <a:extLst>
              <a:ext uri="{FF2B5EF4-FFF2-40B4-BE49-F238E27FC236}">
                <a16:creationId xmlns:a16="http://schemas.microsoft.com/office/drawing/2014/main" id="{2EF22113-9577-E15E-6FAB-B63419AB4EAC}"/>
              </a:ext>
            </a:extLst>
          </p:cNvPr>
          <p:cNvPicPr>
            <a:picLocks noChangeAspect="1" noChangeArrowheads="1" noCrop="1"/>
          </p:cNvPicPr>
          <p:nvPr/>
        </p:nvPicPr>
        <p:blipFill>
          <a:blip r:embed="rId4" cstate="print"/>
          <a:srcRect/>
          <a:stretch>
            <a:fillRect/>
          </a:stretch>
        </p:blipFill>
        <p:spPr bwMode="auto">
          <a:xfrm>
            <a:off x="8389939" y="2897100"/>
            <a:ext cx="71437" cy="76200"/>
          </a:xfrm>
          <a:prstGeom prst="rect">
            <a:avLst/>
          </a:prstGeom>
          <a:noFill/>
          <a:ln w="9525">
            <a:noFill/>
            <a:miter lim="800000"/>
            <a:headEnd/>
            <a:tailEnd/>
          </a:ln>
        </p:spPr>
      </p:pic>
      <p:pic>
        <p:nvPicPr>
          <p:cNvPr id="28" name="Picture 3093" descr="luci2">
            <a:extLst>
              <a:ext uri="{FF2B5EF4-FFF2-40B4-BE49-F238E27FC236}">
                <a16:creationId xmlns:a16="http://schemas.microsoft.com/office/drawing/2014/main" id="{5DC70610-1AFB-6E86-7AB0-A0277520F264}"/>
              </a:ext>
            </a:extLst>
          </p:cNvPr>
          <p:cNvPicPr>
            <a:picLocks noChangeAspect="1" noChangeArrowheads="1" noCrop="1"/>
          </p:cNvPicPr>
          <p:nvPr/>
        </p:nvPicPr>
        <p:blipFill>
          <a:blip r:embed="rId6" cstate="print"/>
          <a:srcRect/>
          <a:stretch>
            <a:fillRect/>
          </a:stretch>
        </p:blipFill>
        <p:spPr bwMode="auto">
          <a:xfrm>
            <a:off x="5732464" y="2354175"/>
            <a:ext cx="73025" cy="76200"/>
          </a:xfrm>
          <a:prstGeom prst="rect">
            <a:avLst/>
          </a:prstGeom>
          <a:noFill/>
          <a:ln w="9525">
            <a:noFill/>
            <a:miter lim="800000"/>
            <a:headEnd/>
            <a:tailEnd/>
          </a:ln>
        </p:spPr>
      </p:pic>
      <p:pic>
        <p:nvPicPr>
          <p:cNvPr id="29" name="Picture 3094" descr="luci2">
            <a:extLst>
              <a:ext uri="{FF2B5EF4-FFF2-40B4-BE49-F238E27FC236}">
                <a16:creationId xmlns:a16="http://schemas.microsoft.com/office/drawing/2014/main" id="{C33B41A9-07CB-F41A-EEA5-12E447732512}"/>
              </a:ext>
            </a:extLst>
          </p:cNvPr>
          <p:cNvPicPr>
            <a:picLocks noChangeAspect="1" noChangeArrowheads="1" noCrop="1"/>
          </p:cNvPicPr>
          <p:nvPr/>
        </p:nvPicPr>
        <p:blipFill>
          <a:blip r:embed="rId5" cstate="print"/>
          <a:srcRect/>
          <a:stretch>
            <a:fillRect/>
          </a:stretch>
        </p:blipFill>
        <p:spPr bwMode="auto">
          <a:xfrm>
            <a:off x="5870575" y="2681200"/>
            <a:ext cx="71438" cy="77788"/>
          </a:xfrm>
          <a:prstGeom prst="rect">
            <a:avLst/>
          </a:prstGeom>
          <a:noFill/>
          <a:ln w="9525">
            <a:noFill/>
            <a:miter lim="800000"/>
            <a:headEnd/>
            <a:tailEnd/>
          </a:ln>
        </p:spPr>
      </p:pic>
      <p:pic>
        <p:nvPicPr>
          <p:cNvPr id="30" name="Picture 3095" descr="luci2">
            <a:extLst>
              <a:ext uri="{FF2B5EF4-FFF2-40B4-BE49-F238E27FC236}">
                <a16:creationId xmlns:a16="http://schemas.microsoft.com/office/drawing/2014/main" id="{7A066C1A-FF6E-5F62-847C-6E0329EFEDD1}"/>
              </a:ext>
            </a:extLst>
          </p:cNvPr>
          <p:cNvPicPr>
            <a:picLocks noChangeAspect="1" noChangeArrowheads="1" noCrop="1"/>
          </p:cNvPicPr>
          <p:nvPr/>
        </p:nvPicPr>
        <p:blipFill>
          <a:blip r:embed="rId4" cstate="print"/>
          <a:srcRect/>
          <a:stretch>
            <a:fillRect/>
          </a:stretch>
        </p:blipFill>
        <p:spPr bwMode="auto">
          <a:xfrm>
            <a:off x="8677275" y="4756063"/>
            <a:ext cx="71438" cy="76200"/>
          </a:xfrm>
          <a:prstGeom prst="rect">
            <a:avLst/>
          </a:prstGeom>
          <a:noFill/>
          <a:ln w="9525">
            <a:noFill/>
            <a:miter lim="800000"/>
            <a:headEnd/>
            <a:tailEnd/>
          </a:ln>
        </p:spPr>
      </p:pic>
      <p:pic>
        <p:nvPicPr>
          <p:cNvPr id="31" name="Picture 3096" descr="luci2">
            <a:extLst>
              <a:ext uri="{FF2B5EF4-FFF2-40B4-BE49-F238E27FC236}">
                <a16:creationId xmlns:a16="http://schemas.microsoft.com/office/drawing/2014/main" id="{A788D932-3FA3-466E-1BC8-8ABE5C3E371D}"/>
              </a:ext>
            </a:extLst>
          </p:cNvPr>
          <p:cNvPicPr>
            <a:picLocks noChangeAspect="1" noChangeArrowheads="1" noCrop="1"/>
          </p:cNvPicPr>
          <p:nvPr/>
        </p:nvPicPr>
        <p:blipFill>
          <a:blip r:embed="rId7" cstate="print"/>
          <a:srcRect/>
          <a:stretch>
            <a:fillRect/>
          </a:stretch>
        </p:blipFill>
        <p:spPr bwMode="auto">
          <a:xfrm>
            <a:off x="4583114" y="4832264"/>
            <a:ext cx="73025" cy="77787"/>
          </a:xfrm>
          <a:prstGeom prst="rect">
            <a:avLst/>
          </a:prstGeom>
          <a:noFill/>
          <a:ln w="9525">
            <a:noFill/>
            <a:miter lim="800000"/>
            <a:headEnd/>
            <a:tailEnd/>
          </a:ln>
        </p:spPr>
      </p:pic>
      <p:pic>
        <p:nvPicPr>
          <p:cNvPr id="32" name="Picture 3097" descr="luci2">
            <a:extLst>
              <a:ext uri="{FF2B5EF4-FFF2-40B4-BE49-F238E27FC236}">
                <a16:creationId xmlns:a16="http://schemas.microsoft.com/office/drawing/2014/main" id="{3A610964-B8FB-3705-6A98-3A8BF5B46F11}"/>
              </a:ext>
            </a:extLst>
          </p:cNvPr>
          <p:cNvPicPr>
            <a:picLocks noChangeAspect="1" noChangeArrowheads="1" noCrop="1"/>
          </p:cNvPicPr>
          <p:nvPr/>
        </p:nvPicPr>
        <p:blipFill>
          <a:blip r:embed="rId4" cstate="print"/>
          <a:srcRect/>
          <a:stretch>
            <a:fillRect/>
          </a:stretch>
        </p:blipFill>
        <p:spPr bwMode="auto">
          <a:xfrm>
            <a:off x="4224339" y="2897100"/>
            <a:ext cx="71437" cy="76200"/>
          </a:xfrm>
          <a:prstGeom prst="rect">
            <a:avLst/>
          </a:prstGeom>
          <a:noFill/>
          <a:ln w="9525">
            <a:noFill/>
            <a:miter lim="800000"/>
            <a:headEnd/>
            <a:tailEnd/>
          </a:ln>
        </p:spPr>
      </p:pic>
      <p:pic>
        <p:nvPicPr>
          <p:cNvPr id="33" name="Picture 3098" descr="luci2">
            <a:extLst>
              <a:ext uri="{FF2B5EF4-FFF2-40B4-BE49-F238E27FC236}">
                <a16:creationId xmlns:a16="http://schemas.microsoft.com/office/drawing/2014/main" id="{C1933DD3-D6AA-6C9C-D495-AE3C93364FAC}"/>
              </a:ext>
            </a:extLst>
          </p:cNvPr>
          <p:cNvPicPr>
            <a:picLocks noChangeAspect="1" noChangeArrowheads="1" noCrop="1"/>
          </p:cNvPicPr>
          <p:nvPr/>
        </p:nvPicPr>
        <p:blipFill>
          <a:blip r:embed="rId4" cstate="print"/>
          <a:srcRect/>
          <a:stretch>
            <a:fillRect/>
          </a:stretch>
        </p:blipFill>
        <p:spPr bwMode="auto">
          <a:xfrm>
            <a:off x="7886700" y="3825788"/>
            <a:ext cx="71438" cy="76200"/>
          </a:xfrm>
          <a:prstGeom prst="rect">
            <a:avLst/>
          </a:prstGeom>
          <a:noFill/>
          <a:ln w="9525">
            <a:noFill/>
            <a:miter lim="800000"/>
            <a:headEnd/>
            <a:tailEnd/>
          </a:ln>
        </p:spPr>
      </p:pic>
      <p:pic>
        <p:nvPicPr>
          <p:cNvPr id="34" name="Picture 3099" descr="luci2">
            <a:extLst>
              <a:ext uri="{FF2B5EF4-FFF2-40B4-BE49-F238E27FC236}">
                <a16:creationId xmlns:a16="http://schemas.microsoft.com/office/drawing/2014/main" id="{0DF83C1E-FDE0-E1A0-A9D5-3BBAAB930A7B}"/>
              </a:ext>
            </a:extLst>
          </p:cNvPr>
          <p:cNvPicPr>
            <a:picLocks noChangeAspect="1" noChangeArrowheads="1" noCrop="1"/>
          </p:cNvPicPr>
          <p:nvPr/>
        </p:nvPicPr>
        <p:blipFill>
          <a:blip r:embed="rId5" cstate="print"/>
          <a:srcRect/>
          <a:stretch>
            <a:fillRect/>
          </a:stretch>
        </p:blipFill>
        <p:spPr bwMode="auto">
          <a:xfrm>
            <a:off x="5661025" y="2430376"/>
            <a:ext cx="71438" cy="79375"/>
          </a:xfrm>
          <a:prstGeom prst="rect">
            <a:avLst/>
          </a:prstGeom>
          <a:noFill/>
          <a:ln w="9525">
            <a:noFill/>
            <a:miter lim="800000"/>
            <a:headEnd/>
            <a:tailEnd/>
          </a:ln>
        </p:spPr>
      </p:pic>
      <p:sp>
        <p:nvSpPr>
          <p:cNvPr id="35" name="Text Box 3100">
            <a:extLst>
              <a:ext uri="{FF2B5EF4-FFF2-40B4-BE49-F238E27FC236}">
                <a16:creationId xmlns:a16="http://schemas.microsoft.com/office/drawing/2014/main" id="{E2D1F0C6-DE4A-7ED9-8C48-B75D126AE196}"/>
              </a:ext>
            </a:extLst>
          </p:cNvPr>
          <p:cNvSpPr txBox="1">
            <a:spLocks noChangeArrowheads="1"/>
          </p:cNvSpPr>
          <p:nvPr/>
        </p:nvSpPr>
        <p:spPr bwMode="auto">
          <a:xfrm>
            <a:off x="3886200"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1972 </a:t>
            </a:r>
            <a:br>
              <a:rPr lang="en-GB" sz="1400" b="1" dirty="0">
                <a:solidFill>
                  <a:srgbClr val="000099"/>
                </a:solidFill>
                <a:latin typeface="+mj-lt"/>
              </a:rPr>
            </a:br>
            <a:r>
              <a:rPr lang="en-GB" sz="1400" b="1" dirty="0">
                <a:solidFill>
                  <a:srgbClr val="000099"/>
                </a:solidFill>
                <a:latin typeface="+mj-lt"/>
              </a:rPr>
              <a:t>Buenos Aires</a:t>
            </a:r>
          </a:p>
        </p:txBody>
      </p:sp>
      <p:sp>
        <p:nvSpPr>
          <p:cNvPr id="36" name="Text Box 3101">
            <a:extLst>
              <a:ext uri="{FF2B5EF4-FFF2-40B4-BE49-F238E27FC236}">
                <a16:creationId xmlns:a16="http://schemas.microsoft.com/office/drawing/2014/main" id="{B2D6A842-86EF-7960-3E95-E8D426649B59}"/>
              </a:ext>
            </a:extLst>
          </p:cNvPr>
          <p:cNvSpPr txBox="1">
            <a:spLocks noChangeArrowheads="1"/>
          </p:cNvSpPr>
          <p:nvPr/>
        </p:nvSpPr>
        <p:spPr bwMode="auto">
          <a:xfrm>
            <a:off x="2819400" y="60879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1975</a:t>
            </a:r>
            <a:br>
              <a:rPr lang="en-GB" sz="1400" b="1">
                <a:solidFill>
                  <a:srgbClr val="000099"/>
                </a:solidFill>
                <a:latin typeface="+mj-lt"/>
              </a:rPr>
            </a:br>
            <a:r>
              <a:rPr lang="en-GB" sz="1400" b="1">
                <a:solidFill>
                  <a:srgbClr val="000099"/>
                </a:solidFill>
                <a:latin typeface="+mj-lt"/>
              </a:rPr>
              <a:t>Brighton</a:t>
            </a:r>
          </a:p>
        </p:txBody>
      </p:sp>
      <p:sp>
        <p:nvSpPr>
          <p:cNvPr id="37" name="Text Box 3102">
            <a:extLst>
              <a:ext uri="{FF2B5EF4-FFF2-40B4-BE49-F238E27FC236}">
                <a16:creationId xmlns:a16="http://schemas.microsoft.com/office/drawing/2014/main" id="{1030A649-FAEE-F7E1-8B1A-17E0D76AF8AD}"/>
              </a:ext>
            </a:extLst>
          </p:cNvPr>
          <p:cNvSpPr txBox="1">
            <a:spLocks noChangeArrowheads="1"/>
          </p:cNvSpPr>
          <p:nvPr/>
        </p:nvSpPr>
        <p:spPr bwMode="auto">
          <a:xfrm>
            <a:off x="6477000" y="61641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1963 </a:t>
            </a:r>
            <a:br>
              <a:rPr lang="en-GB" sz="1400" b="1">
                <a:solidFill>
                  <a:srgbClr val="000099"/>
                </a:solidFill>
                <a:latin typeface="+mj-lt"/>
              </a:rPr>
            </a:br>
            <a:r>
              <a:rPr lang="en-GB" sz="1400" b="1">
                <a:solidFill>
                  <a:srgbClr val="000099"/>
                </a:solidFill>
                <a:latin typeface="+mj-lt"/>
              </a:rPr>
              <a:t>Madrid</a:t>
            </a:r>
          </a:p>
        </p:txBody>
      </p:sp>
      <p:sp>
        <p:nvSpPr>
          <p:cNvPr id="38" name="Text Box 3103">
            <a:extLst>
              <a:ext uri="{FF2B5EF4-FFF2-40B4-BE49-F238E27FC236}">
                <a16:creationId xmlns:a16="http://schemas.microsoft.com/office/drawing/2014/main" id="{02C99A43-5549-E7C8-71CF-00F5CEF4A44B}"/>
              </a:ext>
            </a:extLst>
          </p:cNvPr>
          <p:cNvSpPr txBox="1">
            <a:spLocks noChangeArrowheads="1"/>
          </p:cNvSpPr>
          <p:nvPr/>
        </p:nvSpPr>
        <p:spPr bwMode="auto">
          <a:xfrm>
            <a:off x="1467959" y="1937923"/>
            <a:ext cx="1292175"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2003</a:t>
            </a:r>
            <a:br>
              <a:rPr lang="en-GB" sz="1400" b="1" dirty="0">
                <a:solidFill>
                  <a:srgbClr val="000099"/>
                </a:solidFill>
                <a:latin typeface="+mj-lt"/>
              </a:rPr>
            </a:br>
            <a:r>
              <a:rPr lang="en-GB" sz="1400" b="1" dirty="0">
                <a:solidFill>
                  <a:srgbClr val="000099"/>
                </a:solidFill>
                <a:latin typeface="+mj-lt"/>
              </a:rPr>
              <a:t>Iguassu Falls</a:t>
            </a:r>
          </a:p>
        </p:txBody>
      </p:sp>
      <p:sp>
        <p:nvSpPr>
          <p:cNvPr id="39" name="Text Box 3104">
            <a:extLst>
              <a:ext uri="{FF2B5EF4-FFF2-40B4-BE49-F238E27FC236}">
                <a16:creationId xmlns:a16="http://schemas.microsoft.com/office/drawing/2014/main" id="{188A23F1-4DC5-2338-B8AE-F40CBA0BDC33}"/>
              </a:ext>
            </a:extLst>
          </p:cNvPr>
          <p:cNvSpPr txBox="1">
            <a:spLocks noChangeArrowheads="1"/>
          </p:cNvSpPr>
          <p:nvPr/>
        </p:nvSpPr>
        <p:spPr bwMode="auto">
          <a:xfrm>
            <a:off x="9168518" y="1426074"/>
            <a:ext cx="10668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1906 Milan</a:t>
            </a:r>
          </a:p>
        </p:txBody>
      </p:sp>
      <p:sp>
        <p:nvSpPr>
          <p:cNvPr id="40" name="Text Box 3105">
            <a:extLst>
              <a:ext uri="{FF2B5EF4-FFF2-40B4-BE49-F238E27FC236}">
                <a16:creationId xmlns:a16="http://schemas.microsoft.com/office/drawing/2014/main" id="{F20C47BE-F999-4A16-A189-43AA962F672D}"/>
              </a:ext>
            </a:extLst>
          </p:cNvPr>
          <p:cNvSpPr txBox="1">
            <a:spLocks noChangeArrowheads="1"/>
          </p:cNvSpPr>
          <p:nvPr/>
        </p:nvSpPr>
        <p:spPr bwMode="auto">
          <a:xfrm>
            <a:off x="9646780" y="2823846"/>
            <a:ext cx="1099228"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Arial" charset="0"/>
              </a:rPr>
              <a:t>1928</a:t>
            </a:r>
            <a:br>
              <a:rPr lang="en-GB" sz="1400" b="1" dirty="0">
                <a:solidFill>
                  <a:srgbClr val="000099"/>
                </a:solidFill>
                <a:latin typeface="Arial" charset="0"/>
              </a:rPr>
            </a:br>
            <a:r>
              <a:rPr lang="en-GB" sz="1400" b="1" dirty="0">
                <a:solidFill>
                  <a:srgbClr val="000099"/>
                </a:solidFill>
                <a:latin typeface="+mj-lt"/>
              </a:rPr>
              <a:t>Budapest</a:t>
            </a:r>
          </a:p>
        </p:txBody>
      </p:sp>
      <p:sp>
        <p:nvSpPr>
          <p:cNvPr id="41" name="Text Box 3106">
            <a:extLst>
              <a:ext uri="{FF2B5EF4-FFF2-40B4-BE49-F238E27FC236}">
                <a16:creationId xmlns:a16="http://schemas.microsoft.com/office/drawing/2014/main" id="{239FBC8B-BEDA-5166-AC45-1BF5626B7A40}"/>
              </a:ext>
            </a:extLst>
          </p:cNvPr>
          <p:cNvSpPr txBox="1">
            <a:spLocks noChangeArrowheads="1"/>
          </p:cNvSpPr>
          <p:nvPr/>
        </p:nvSpPr>
        <p:spPr bwMode="auto">
          <a:xfrm>
            <a:off x="9714604" y="3280283"/>
            <a:ext cx="1066800" cy="523220"/>
          </a:xfrm>
          <a:prstGeom prst="rect">
            <a:avLst/>
          </a:prstGeom>
          <a:noFill/>
          <a:ln w="9525">
            <a:noFill/>
            <a:miter lim="800000"/>
            <a:headEnd/>
            <a:tailEnd/>
          </a:ln>
        </p:spPr>
        <p:txBody>
          <a:bodyPr wrap="square">
            <a:spAutoFit/>
          </a:bodyPr>
          <a:lstStyle>
            <a:defPPr>
              <a:defRPr lang="it-IT"/>
            </a:defPPr>
            <a:lvl1pPr algn="ctr">
              <a:spcBef>
                <a:spcPct val="50000"/>
              </a:spcBef>
              <a:defRPr sz="1400" b="1">
                <a:solidFill>
                  <a:srgbClr val="000099"/>
                </a:solidFill>
                <a:latin typeface="Arial" charset="0"/>
              </a:defRPr>
            </a:lvl1pPr>
          </a:lstStyle>
          <a:p>
            <a:r>
              <a:rPr lang="en-GB" dirty="0">
                <a:latin typeface="+mj-lt"/>
              </a:rPr>
              <a:t>1931</a:t>
            </a:r>
            <a:br>
              <a:rPr lang="en-GB" dirty="0">
                <a:latin typeface="+mj-lt"/>
              </a:rPr>
            </a:br>
            <a:r>
              <a:rPr lang="en-GB" dirty="0">
                <a:latin typeface="+mj-lt"/>
              </a:rPr>
              <a:t>Geneva</a:t>
            </a:r>
          </a:p>
        </p:txBody>
      </p:sp>
      <p:sp>
        <p:nvSpPr>
          <p:cNvPr id="42" name="Text Box 3107">
            <a:extLst>
              <a:ext uri="{FF2B5EF4-FFF2-40B4-BE49-F238E27FC236}">
                <a16:creationId xmlns:a16="http://schemas.microsoft.com/office/drawing/2014/main" id="{8ED4BF79-32C9-AAFE-6FA0-A79AD5C7A924}"/>
              </a:ext>
            </a:extLst>
          </p:cNvPr>
          <p:cNvSpPr txBox="1">
            <a:spLocks noChangeArrowheads="1"/>
          </p:cNvSpPr>
          <p:nvPr/>
        </p:nvSpPr>
        <p:spPr bwMode="auto">
          <a:xfrm>
            <a:off x="1376363" y="4184492"/>
            <a:ext cx="9268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1987</a:t>
            </a:r>
            <a:br>
              <a:rPr lang="en-GB" sz="1400" b="1" dirty="0">
                <a:solidFill>
                  <a:srgbClr val="000099"/>
                </a:solidFill>
                <a:latin typeface="+mj-lt"/>
              </a:rPr>
            </a:br>
            <a:r>
              <a:rPr lang="en-GB" sz="1400" b="1" dirty="0">
                <a:solidFill>
                  <a:srgbClr val="000099"/>
                </a:solidFill>
                <a:latin typeface="+mj-lt"/>
              </a:rPr>
              <a:t>Sydney</a:t>
            </a:r>
          </a:p>
        </p:txBody>
      </p:sp>
      <p:sp>
        <p:nvSpPr>
          <p:cNvPr id="43" name="Text Box 3108">
            <a:extLst>
              <a:ext uri="{FF2B5EF4-FFF2-40B4-BE49-F238E27FC236}">
                <a16:creationId xmlns:a16="http://schemas.microsoft.com/office/drawing/2014/main" id="{F51A511A-CD65-9112-3B74-61B3689B8D8B}"/>
              </a:ext>
            </a:extLst>
          </p:cNvPr>
          <p:cNvSpPr txBox="1">
            <a:spLocks noChangeArrowheads="1"/>
          </p:cNvSpPr>
          <p:nvPr/>
        </p:nvSpPr>
        <p:spPr bwMode="auto">
          <a:xfrm>
            <a:off x="1558396" y="4708362"/>
            <a:ext cx="10668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1984</a:t>
            </a:r>
            <a:br>
              <a:rPr lang="en-GB" sz="1400" b="1" dirty="0">
                <a:solidFill>
                  <a:srgbClr val="000099"/>
                </a:solidFill>
                <a:latin typeface="+mj-lt"/>
              </a:rPr>
            </a:br>
            <a:r>
              <a:rPr lang="en-GB" sz="1400" b="1" dirty="0">
                <a:solidFill>
                  <a:srgbClr val="000099"/>
                </a:solidFill>
                <a:latin typeface="+mj-lt"/>
              </a:rPr>
              <a:t>Dublin</a:t>
            </a:r>
          </a:p>
        </p:txBody>
      </p:sp>
      <p:sp>
        <p:nvSpPr>
          <p:cNvPr id="44" name="Text Box 3109">
            <a:extLst>
              <a:ext uri="{FF2B5EF4-FFF2-40B4-BE49-F238E27FC236}">
                <a16:creationId xmlns:a16="http://schemas.microsoft.com/office/drawing/2014/main" id="{E5DAB25E-029B-502A-9626-E1E01F2B00E7}"/>
              </a:ext>
            </a:extLst>
          </p:cNvPr>
          <p:cNvSpPr txBox="1">
            <a:spLocks noChangeArrowheads="1"/>
          </p:cNvSpPr>
          <p:nvPr/>
        </p:nvSpPr>
        <p:spPr bwMode="auto">
          <a:xfrm>
            <a:off x="7377113"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1960 </a:t>
            </a:r>
            <a:br>
              <a:rPr lang="en-GB" sz="1400" b="1" dirty="0">
                <a:solidFill>
                  <a:srgbClr val="000099"/>
                </a:solidFill>
                <a:latin typeface="+mj-lt"/>
              </a:rPr>
            </a:br>
            <a:r>
              <a:rPr lang="en-GB" sz="1400" b="1" dirty="0">
                <a:solidFill>
                  <a:srgbClr val="000099"/>
                </a:solidFill>
                <a:latin typeface="+mj-lt"/>
              </a:rPr>
              <a:t>New York</a:t>
            </a:r>
          </a:p>
        </p:txBody>
      </p:sp>
      <p:sp>
        <p:nvSpPr>
          <p:cNvPr id="45" name="Text Box 3110">
            <a:extLst>
              <a:ext uri="{FF2B5EF4-FFF2-40B4-BE49-F238E27FC236}">
                <a16:creationId xmlns:a16="http://schemas.microsoft.com/office/drawing/2014/main" id="{F5AB2633-8FFA-34AE-395D-DE07E2748F45}"/>
              </a:ext>
            </a:extLst>
          </p:cNvPr>
          <p:cNvSpPr txBox="1">
            <a:spLocks noChangeArrowheads="1"/>
          </p:cNvSpPr>
          <p:nvPr/>
        </p:nvSpPr>
        <p:spPr bwMode="auto">
          <a:xfrm>
            <a:off x="8786694" y="5464087"/>
            <a:ext cx="882797"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1954</a:t>
            </a:r>
            <a:br>
              <a:rPr lang="en-GB" sz="1400" b="1" dirty="0">
                <a:solidFill>
                  <a:srgbClr val="000099"/>
                </a:solidFill>
                <a:latin typeface="+mj-lt"/>
              </a:rPr>
            </a:br>
            <a:r>
              <a:rPr lang="en-GB" sz="1400" b="1" dirty="0">
                <a:solidFill>
                  <a:srgbClr val="000099"/>
                </a:solidFill>
                <a:latin typeface="+mj-lt"/>
              </a:rPr>
              <a:t>Naples</a:t>
            </a:r>
          </a:p>
        </p:txBody>
      </p:sp>
      <p:sp>
        <p:nvSpPr>
          <p:cNvPr id="46" name="Text Box 3111">
            <a:extLst>
              <a:ext uri="{FF2B5EF4-FFF2-40B4-BE49-F238E27FC236}">
                <a16:creationId xmlns:a16="http://schemas.microsoft.com/office/drawing/2014/main" id="{6ECA68CF-A061-63E3-EECF-DBC5B6F80D24}"/>
              </a:ext>
            </a:extLst>
          </p:cNvPr>
          <p:cNvSpPr txBox="1">
            <a:spLocks noChangeArrowheads="1"/>
          </p:cNvSpPr>
          <p:nvPr/>
        </p:nvSpPr>
        <p:spPr bwMode="auto">
          <a:xfrm>
            <a:off x="9522135" y="4675366"/>
            <a:ext cx="9268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1948 </a:t>
            </a:r>
            <a:br>
              <a:rPr lang="en-GB" sz="1400" b="1" dirty="0">
                <a:solidFill>
                  <a:srgbClr val="000099"/>
                </a:solidFill>
                <a:latin typeface="+mj-lt"/>
              </a:rPr>
            </a:br>
            <a:r>
              <a:rPr lang="en-GB" sz="1400" b="1" dirty="0">
                <a:solidFill>
                  <a:srgbClr val="000099"/>
                </a:solidFill>
                <a:latin typeface="+mj-lt"/>
              </a:rPr>
              <a:t>London</a:t>
            </a:r>
          </a:p>
        </p:txBody>
      </p:sp>
      <p:sp>
        <p:nvSpPr>
          <p:cNvPr id="47" name="Text Box 3112">
            <a:extLst>
              <a:ext uri="{FF2B5EF4-FFF2-40B4-BE49-F238E27FC236}">
                <a16:creationId xmlns:a16="http://schemas.microsoft.com/office/drawing/2014/main" id="{76234994-4D19-FB06-8D80-D0600A4DD2CA}"/>
              </a:ext>
            </a:extLst>
          </p:cNvPr>
          <p:cNvSpPr txBox="1">
            <a:spLocks noChangeArrowheads="1"/>
          </p:cNvSpPr>
          <p:nvPr/>
        </p:nvSpPr>
        <p:spPr bwMode="auto">
          <a:xfrm>
            <a:off x="9632684" y="4209727"/>
            <a:ext cx="1104900"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1938</a:t>
            </a:r>
            <a:br>
              <a:rPr lang="en-GB" sz="1400" b="1" dirty="0">
                <a:solidFill>
                  <a:srgbClr val="000099"/>
                </a:solidFill>
                <a:latin typeface="+mj-lt"/>
              </a:rPr>
            </a:br>
            <a:r>
              <a:rPr lang="en-GB" sz="1400" b="1" dirty="0">
                <a:solidFill>
                  <a:srgbClr val="000099"/>
                </a:solidFill>
                <a:latin typeface="+mj-lt"/>
              </a:rPr>
              <a:t>Frankfurt</a:t>
            </a:r>
          </a:p>
        </p:txBody>
      </p:sp>
      <p:sp>
        <p:nvSpPr>
          <p:cNvPr id="48" name="Text Box 3113">
            <a:extLst>
              <a:ext uri="{FF2B5EF4-FFF2-40B4-BE49-F238E27FC236}">
                <a16:creationId xmlns:a16="http://schemas.microsoft.com/office/drawing/2014/main" id="{2869747A-248E-4B8C-F928-D88B76638261}"/>
              </a:ext>
            </a:extLst>
          </p:cNvPr>
          <p:cNvSpPr txBox="1">
            <a:spLocks noChangeArrowheads="1"/>
          </p:cNvSpPr>
          <p:nvPr/>
        </p:nvSpPr>
        <p:spPr bwMode="auto">
          <a:xfrm>
            <a:off x="9734611" y="3744088"/>
            <a:ext cx="990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1935</a:t>
            </a:r>
            <a:br>
              <a:rPr lang="en-GB" sz="1400" b="1" dirty="0">
                <a:solidFill>
                  <a:srgbClr val="000099"/>
                </a:solidFill>
                <a:latin typeface="+mj-lt"/>
              </a:rPr>
            </a:br>
            <a:r>
              <a:rPr lang="en-GB" sz="1400" b="1" dirty="0">
                <a:solidFill>
                  <a:srgbClr val="000099"/>
                </a:solidFill>
                <a:latin typeface="+mj-lt"/>
              </a:rPr>
              <a:t>Brussels</a:t>
            </a:r>
          </a:p>
        </p:txBody>
      </p:sp>
      <p:sp>
        <p:nvSpPr>
          <p:cNvPr id="49" name="Text Box 3114">
            <a:extLst>
              <a:ext uri="{FF2B5EF4-FFF2-40B4-BE49-F238E27FC236}">
                <a16:creationId xmlns:a16="http://schemas.microsoft.com/office/drawing/2014/main" id="{11975D2A-896C-6350-7727-4AF54FBC4E18}"/>
              </a:ext>
            </a:extLst>
          </p:cNvPr>
          <p:cNvSpPr txBox="1">
            <a:spLocks noChangeArrowheads="1"/>
          </p:cNvSpPr>
          <p:nvPr/>
        </p:nvSpPr>
        <p:spPr bwMode="auto">
          <a:xfrm>
            <a:off x="2181058" y="5680359"/>
            <a:ext cx="12192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1978</a:t>
            </a:r>
            <a:br>
              <a:rPr lang="en-GB" sz="1400" b="1" dirty="0">
                <a:solidFill>
                  <a:srgbClr val="000099"/>
                </a:solidFill>
                <a:latin typeface="+mj-lt"/>
              </a:rPr>
            </a:br>
            <a:r>
              <a:rPr lang="en-GB" sz="1400" b="1" dirty="0">
                <a:solidFill>
                  <a:srgbClr val="000099"/>
                </a:solidFill>
                <a:latin typeface="+mj-lt"/>
              </a:rPr>
              <a:t>Dubrovnik</a:t>
            </a:r>
          </a:p>
        </p:txBody>
      </p:sp>
      <p:sp>
        <p:nvSpPr>
          <p:cNvPr id="50" name="Text Box 3115">
            <a:extLst>
              <a:ext uri="{FF2B5EF4-FFF2-40B4-BE49-F238E27FC236}">
                <a16:creationId xmlns:a16="http://schemas.microsoft.com/office/drawing/2014/main" id="{C38DE9D6-BFFF-1FCE-2584-F789AF91F05A}"/>
              </a:ext>
            </a:extLst>
          </p:cNvPr>
          <p:cNvSpPr txBox="1">
            <a:spLocks noChangeArrowheads="1"/>
          </p:cNvSpPr>
          <p:nvPr/>
        </p:nvSpPr>
        <p:spPr bwMode="auto">
          <a:xfrm>
            <a:off x="9330970" y="1887753"/>
            <a:ext cx="12192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n-lt"/>
              </a:rPr>
              <a:t>1910 </a:t>
            </a:r>
            <a:br>
              <a:rPr lang="en-GB" sz="1400" b="1" dirty="0">
                <a:solidFill>
                  <a:srgbClr val="000099"/>
                </a:solidFill>
                <a:latin typeface="+mn-lt"/>
              </a:rPr>
            </a:br>
            <a:r>
              <a:rPr lang="en-GB" sz="1400" b="1" dirty="0">
                <a:solidFill>
                  <a:srgbClr val="000099"/>
                </a:solidFill>
                <a:latin typeface="+mn-lt"/>
              </a:rPr>
              <a:t>Brussels</a:t>
            </a:r>
          </a:p>
        </p:txBody>
      </p:sp>
      <p:sp>
        <p:nvSpPr>
          <p:cNvPr id="51" name="Text Box 3116">
            <a:extLst>
              <a:ext uri="{FF2B5EF4-FFF2-40B4-BE49-F238E27FC236}">
                <a16:creationId xmlns:a16="http://schemas.microsoft.com/office/drawing/2014/main" id="{D546A2A3-15EB-9ABC-9512-22D836A5488C}"/>
              </a:ext>
            </a:extLst>
          </p:cNvPr>
          <p:cNvSpPr txBox="1">
            <a:spLocks noChangeArrowheads="1"/>
          </p:cNvSpPr>
          <p:nvPr/>
        </p:nvSpPr>
        <p:spPr bwMode="auto">
          <a:xfrm>
            <a:off x="9392255" y="2373203"/>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1925 </a:t>
            </a:r>
            <a:br>
              <a:rPr lang="en-GB" sz="1400" b="1" dirty="0">
                <a:solidFill>
                  <a:srgbClr val="000099"/>
                </a:solidFill>
                <a:latin typeface="+mj-lt"/>
              </a:rPr>
            </a:br>
            <a:r>
              <a:rPr lang="en-GB" sz="1400" b="1" dirty="0">
                <a:solidFill>
                  <a:srgbClr val="000099"/>
                </a:solidFill>
                <a:latin typeface="+mj-lt"/>
              </a:rPr>
              <a:t>Amsterdam</a:t>
            </a:r>
          </a:p>
        </p:txBody>
      </p:sp>
      <p:sp>
        <p:nvSpPr>
          <p:cNvPr id="52" name="Text Box 3117">
            <a:extLst>
              <a:ext uri="{FF2B5EF4-FFF2-40B4-BE49-F238E27FC236}">
                <a16:creationId xmlns:a16="http://schemas.microsoft.com/office/drawing/2014/main" id="{B472FB94-96D7-A15B-BA2C-6AC7AA947D08}"/>
              </a:ext>
            </a:extLst>
          </p:cNvPr>
          <p:cNvSpPr txBox="1">
            <a:spLocks noChangeArrowheads="1"/>
          </p:cNvSpPr>
          <p:nvPr/>
        </p:nvSpPr>
        <p:spPr bwMode="auto">
          <a:xfrm>
            <a:off x="4876800" y="61641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1969 </a:t>
            </a:r>
            <a:br>
              <a:rPr lang="en-GB" sz="1400" b="1">
                <a:solidFill>
                  <a:srgbClr val="000099"/>
                </a:solidFill>
                <a:latin typeface="+mj-lt"/>
              </a:rPr>
            </a:br>
            <a:r>
              <a:rPr lang="en-GB" sz="1400" b="1">
                <a:solidFill>
                  <a:srgbClr val="000099"/>
                </a:solidFill>
                <a:latin typeface="+mj-lt"/>
              </a:rPr>
              <a:t>Tokyo</a:t>
            </a:r>
          </a:p>
        </p:txBody>
      </p:sp>
      <p:sp>
        <p:nvSpPr>
          <p:cNvPr id="53" name="Text Box 3118">
            <a:extLst>
              <a:ext uri="{FF2B5EF4-FFF2-40B4-BE49-F238E27FC236}">
                <a16:creationId xmlns:a16="http://schemas.microsoft.com/office/drawing/2014/main" id="{6F3E55EB-7DE8-D82C-E841-C9C2C0B220DA}"/>
              </a:ext>
            </a:extLst>
          </p:cNvPr>
          <p:cNvSpPr txBox="1">
            <a:spLocks noChangeArrowheads="1"/>
          </p:cNvSpPr>
          <p:nvPr/>
        </p:nvSpPr>
        <p:spPr bwMode="auto">
          <a:xfrm>
            <a:off x="5638800"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1966 </a:t>
            </a:r>
            <a:br>
              <a:rPr lang="en-GB" sz="1400" b="1" dirty="0">
                <a:solidFill>
                  <a:srgbClr val="000099"/>
                </a:solidFill>
                <a:latin typeface="+mj-lt"/>
              </a:rPr>
            </a:br>
            <a:r>
              <a:rPr lang="en-GB" sz="1400" b="1" dirty="0">
                <a:solidFill>
                  <a:srgbClr val="000099"/>
                </a:solidFill>
                <a:latin typeface="+mj-lt"/>
              </a:rPr>
              <a:t>Vienna</a:t>
            </a:r>
          </a:p>
        </p:txBody>
      </p:sp>
      <p:sp>
        <p:nvSpPr>
          <p:cNvPr id="54" name="Text Box 3119">
            <a:extLst>
              <a:ext uri="{FF2B5EF4-FFF2-40B4-BE49-F238E27FC236}">
                <a16:creationId xmlns:a16="http://schemas.microsoft.com/office/drawing/2014/main" id="{C7AEA54E-106E-5355-E331-72557475E376}"/>
              </a:ext>
            </a:extLst>
          </p:cNvPr>
          <p:cNvSpPr txBox="1">
            <a:spLocks noChangeArrowheads="1"/>
          </p:cNvSpPr>
          <p:nvPr/>
        </p:nvSpPr>
        <p:spPr bwMode="auto">
          <a:xfrm>
            <a:off x="8100894" y="5911767"/>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1957</a:t>
            </a:r>
            <a:br>
              <a:rPr lang="en-GB" sz="1400" b="1" dirty="0">
                <a:solidFill>
                  <a:srgbClr val="000099"/>
                </a:solidFill>
                <a:latin typeface="+mj-lt"/>
              </a:rPr>
            </a:br>
            <a:r>
              <a:rPr lang="en-GB" sz="1400" b="1" dirty="0">
                <a:solidFill>
                  <a:srgbClr val="000099"/>
                </a:solidFill>
                <a:latin typeface="+mj-lt"/>
              </a:rPr>
              <a:t>Helsinki</a:t>
            </a:r>
          </a:p>
        </p:txBody>
      </p:sp>
      <p:sp>
        <p:nvSpPr>
          <p:cNvPr id="55" name="Text Box 3120">
            <a:extLst>
              <a:ext uri="{FF2B5EF4-FFF2-40B4-BE49-F238E27FC236}">
                <a16:creationId xmlns:a16="http://schemas.microsoft.com/office/drawing/2014/main" id="{64809B39-215F-ECE8-E4F3-077D405663A3}"/>
              </a:ext>
            </a:extLst>
          </p:cNvPr>
          <p:cNvSpPr txBox="1">
            <a:spLocks noChangeArrowheads="1"/>
          </p:cNvSpPr>
          <p:nvPr/>
        </p:nvSpPr>
        <p:spPr bwMode="auto">
          <a:xfrm>
            <a:off x="9330970" y="5110142"/>
            <a:ext cx="876702"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1951</a:t>
            </a:r>
            <a:br>
              <a:rPr lang="en-GB" sz="1400" b="1" dirty="0">
                <a:solidFill>
                  <a:srgbClr val="000099"/>
                </a:solidFill>
                <a:latin typeface="+mj-lt"/>
              </a:rPr>
            </a:br>
            <a:r>
              <a:rPr lang="en-GB" sz="1400" b="1" dirty="0">
                <a:solidFill>
                  <a:srgbClr val="000099"/>
                </a:solidFill>
                <a:latin typeface="+mj-lt"/>
              </a:rPr>
              <a:t>Lisbon</a:t>
            </a:r>
          </a:p>
        </p:txBody>
      </p:sp>
      <p:sp>
        <p:nvSpPr>
          <p:cNvPr id="56" name="Text Box 3122">
            <a:extLst>
              <a:ext uri="{FF2B5EF4-FFF2-40B4-BE49-F238E27FC236}">
                <a16:creationId xmlns:a16="http://schemas.microsoft.com/office/drawing/2014/main" id="{F66E0579-4F17-7C53-0508-EFF05C32E9D2}"/>
              </a:ext>
            </a:extLst>
          </p:cNvPr>
          <p:cNvSpPr txBox="1">
            <a:spLocks noChangeArrowheads="1"/>
          </p:cNvSpPr>
          <p:nvPr/>
        </p:nvSpPr>
        <p:spPr bwMode="auto">
          <a:xfrm>
            <a:off x="2015029" y="5194088"/>
            <a:ext cx="7620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1981</a:t>
            </a:r>
            <a:br>
              <a:rPr lang="en-GB" sz="1400" b="1" dirty="0">
                <a:solidFill>
                  <a:srgbClr val="000099"/>
                </a:solidFill>
                <a:latin typeface="+mj-lt"/>
              </a:rPr>
            </a:br>
            <a:r>
              <a:rPr lang="en-GB" sz="1400" b="1" dirty="0">
                <a:solidFill>
                  <a:srgbClr val="000099"/>
                </a:solidFill>
                <a:latin typeface="+mj-lt"/>
              </a:rPr>
              <a:t>Cairo</a:t>
            </a:r>
          </a:p>
        </p:txBody>
      </p:sp>
      <p:sp>
        <p:nvSpPr>
          <p:cNvPr id="59" name="Text Box 3125">
            <a:extLst>
              <a:ext uri="{FF2B5EF4-FFF2-40B4-BE49-F238E27FC236}">
                <a16:creationId xmlns:a16="http://schemas.microsoft.com/office/drawing/2014/main" id="{324C3A99-C323-C8AC-813C-537262D4887D}"/>
              </a:ext>
            </a:extLst>
          </p:cNvPr>
          <p:cNvSpPr txBox="1">
            <a:spLocks noChangeArrowheads="1"/>
          </p:cNvSpPr>
          <p:nvPr/>
        </p:nvSpPr>
        <p:spPr bwMode="auto">
          <a:xfrm>
            <a:off x="1156845" y="2869502"/>
            <a:ext cx="112509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1996</a:t>
            </a:r>
            <a:br>
              <a:rPr lang="en-GB" sz="1400" b="1" dirty="0">
                <a:solidFill>
                  <a:srgbClr val="000099"/>
                </a:solidFill>
                <a:latin typeface="+mj-lt"/>
              </a:rPr>
            </a:br>
            <a:r>
              <a:rPr lang="en-GB" sz="1400" b="1" dirty="0">
                <a:solidFill>
                  <a:srgbClr val="000099"/>
                </a:solidFill>
                <a:latin typeface="+mj-lt"/>
              </a:rPr>
              <a:t>Stockholm</a:t>
            </a:r>
          </a:p>
        </p:txBody>
      </p:sp>
      <p:sp>
        <p:nvSpPr>
          <p:cNvPr id="60" name="Text Box 3126">
            <a:extLst>
              <a:ext uri="{FF2B5EF4-FFF2-40B4-BE49-F238E27FC236}">
                <a16:creationId xmlns:a16="http://schemas.microsoft.com/office/drawing/2014/main" id="{10460A17-990F-4B01-4F27-FE1691693BF6}"/>
              </a:ext>
            </a:extLst>
          </p:cNvPr>
          <p:cNvSpPr txBox="1">
            <a:spLocks noChangeArrowheads="1"/>
          </p:cNvSpPr>
          <p:nvPr/>
        </p:nvSpPr>
        <p:spPr bwMode="auto">
          <a:xfrm>
            <a:off x="1138030" y="3760143"/>
            <a:ext cx="957909"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1990</a:t>
            </a:r>
            <a:br>
              <a:rPr lang="en-GB" sz="1400" b="1" dirty="0">
                <a:solidFill>
                  <a:srgbClr val="000099"/>
                </a:solidFill>
                <a:latin typeface="+mj-lt"/>
              </a:rPr>
            </a:br>
            <a:r>
              <a:rPr lang="en-GB" sz="1400" b="1" dirty="0">
                <a:solidFill>
                  <a:srgbClr val="000099"/>
                </a:solidFill>
                <a:latin typeface="+mj-lt"/>
              </a:rPr>
              <a:t>Montreal</a:t>
            </a:r>
          </a:p>
        </p:txBody>
      </p:sp>
      <p:sp>
        <p:nvSpPr>
          <p:cNvPr id="61" name="Text Box 3127">
            <a:extLst>
              <a:ext uri="{FF2B5EF4-FFF2-40B4-BE49-F238E27FC236}">
                <a16:creationId xmlns:a16="http://schemas.microsoft.com/office/drawing/2014/main" id="{98493F1D-5CB1-6AF4-9605-11939FB0EBF6}"/>
              </a:ext>
            </a:extLst>
          </p:cNvPr>
          <p:cNvSpPr txBox="1">
            <a:spLocks noChangeArrowheads="1"/>
          </p:cNvSpPr>
          <p:nvPr/>
        </p:nvSpPr>
        <p:spPr bwMode="auto">
          <a:xfrm>
            <a:off x="1376363" y="3304766"/>
            <a:ext cx="6982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1993</a:t>
            </a:r>
            <a:br>
              <a:rPr lang="en-GB" sz="1400" b="1" dirty="0">
                <a:solidFill>
                  <a:srgbClr val="000099"/>
                </a:solidFill>
                <a:latin typeface="+mj-lt"/>
              </a:rPr>
            </a:br>
            <a:r>
              <a:rPr lang="en-GB" sz="1400" b="1" dirty="0">
                <a:solidFill>
                  <a:srgbClr val="000099"/>
                </a:solidFill>
                <a:latin typeface="+mj-lt"/>
              </a:rPr>
              <a:t>Nice</a:t>
            </a:r>
          </a:p>
        </p:txBody>
      </p:sp>
      <p:sp>
        <p:nvSpPr>
          <p:cNvPr id="62" name="Text Box 3128">
            <a:extLst>
              <a:ext uri="{FF2B5EF4-FFF2-40B4-BE49-F238E27FC236}">
                <a16:creationId xmlns:a16="http://schemas.microsoft.com/office/drawing/2014/main" id="{101C3724-AC2A-951E-EFA4-DC77625D9DA7}"/>
              </a:ext>
            </a:extLst>
          </p:cNvPr>
          <p:cNvSpPr txBox="1">
            <a:spLocks noChangeArrowheads="1"/>
          </p:cNvSpPr>
          <p:nvPr/>
        </p:nvSpPr>
        <p:spPr bwMode="auto">
          <a:xfrm>
            <a:off x="1474521" y="2442668"/>
            <a:ext cx="1072814"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2000</a:t>
            </a:r>
            <a:br>
              <a:rPr lang="en-GB" sz="1400" b="1" dirty="0">
                <a:solidFill>
                  <a:srgbClr val="000099"/>
                </a:solidFill>
                <a:latin typeface="+mj-lt"/>
              </a:rPr>
            </a:br>
            <a:r>
              <a:rPr lang="en-GB" sz="1400" b="1" dirty="0">
                <a:solidFill>
                  <a:srgbClr val="000099"/>
                </a:solidFill>
                <a:latin typeface="+mj-lt"/>
              </a:rPr>
              <a:t>Singapore</a:t>
            </a:r>
          </a:p>
        </p:txBody>
      </p:sp>
      <p:pic>
        <p:nvPicPr>
          <p:cNvPr id="63" name="Picture 3155" descr="luci2">
            <a:extLst>
              <a:ext uri="{FF2B5EF4-FFF2-40B4-BE49-F238E27FC236}">
                <a16:creationId xmlns:a16="http://schemas.microsoft.com/office/drawing/2014/main" id="{6BF19276-DD62-2BC2-C83A-529E0AC3F114}"/>
              </a:ext>
            </a:extLst>
          </p:cNvPr>
          <p:cNvPicPr>
            <a:picLocks noChangeAspect="1" noChangeArrowheads="1" noCrop="1"/>
          </p:cNvPicPr>
          <p:nvPr/>
        </p:nvPicPr>
        <p:blipFill>
          <a:blip r:embed="rId5" cstate="print"/>
          <a:srcRect/>
          <a:stretch>
            <a:fillRect/>
          </a:stretch>
        </p:blipFill>
        <p:spPr bwMode="auto">
          <a:xfrm>
            <a:off x="6254750" y="2303376"/>
            <a:ext cx="71438" cy="79375"/>
          </a:xfrm>
          <a:prstGeom prst="rect">
            <a:avLst/>
          </a:prstGeom>
          <a:noFill/>
          <a:ln w="9525">
            <a:noFill/>
            <a:miter lim="800000"/>
            <a:headEnd/>
            <a:tailEnd/>
          </a:ln>
        </p:spPr>
      </p:pic>
      <p:sp>
        <p:nvSpPr>
          <p:cNvPr id="64" name="Text Box 3157">
            <a:extLst>
              <a:ext uri="{FF2B5EF4-FFF2-40B4-BE49-F238E27FC236}">
                <a16:creationId xmlns:a16="http://schemas.microsoft.com/office/drawing/2014/main" id="{E4367598-6F93-FD7C-8501-B7FF570EF78E}"/>
              </a:ext>
            </a:extLst>
          </p:cNvPr>
          <p:cNvSpPr txBox="1">
            <a:spLocks noChangeArrowheads="1"/>
          </p:cNvSpPr>
          <p:nvPr/>
        </p:nvSpPr>
        <p:spPr bwMode="auto">
          <a:xfrm>
            <a:off x="2424182" y="1015108"/>
            <a:ext cx="1175748"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2009</a:t>
            </a:r>
            <a:br>
              <a:rPr lang="en-GB" sz="1400" b="1" dirty="0">
                <a:solidFill>
                  <a:srgbClr val="000099"/>
                </a:solidFill>
                <a:latin typeface="+mj-lt"/>
              </a:rPr>
            </a:br>
            <a:r>
              <a:rPr lang="en-GB" sz="1400" b="1" dirty="0">
                <a:solidFill>
                  <a:srgbClr val="000099"/>
                </a:solidFill>
                <a:latin typeface="+mj-lt"/>
              </a:rPr>
              <a:t>Cape Town</a:t>
            </a:r>
          </a:p>
        </p:txBody>
      </p:sp>
      <p:pic>
        <p:nvPicPr>
          <p:cNvPr id="65" name="Picture 3158" descr="luci2">
            <a:extLst>
              <a:ext uri="{FF2B5EF4-FFF2-40B4-BE49-F238E27FC236}">
                <a16:creationId xmlns:a16="http://schemas.microsoft.com/office/drawing/2014/main" id="{D31C1B89-9C92-61E5-390D-A10BCF41FAAB}"/>
              </a:ext>
            </a:extLst>
          </p:cNvPr>
          <p:cNvPicPr>
            <a:picLocks noChangeAspect="1" noChangeArrowheads="1" noCrop="1"/>
          </p:cNvPicPr>
          <p:nvPr/>
        </p:nvPicPr>
        <p:blipFill>
          <a:blip r:embed="rId4" cstate="print"/>
          <a:srcRect/>
          <a:stretch>
            <a:fillRect/>
          </a:stretch>
        </p:blipFill>
        <p:spPr bwMode="auto">
          <a:xfrm>
            <a:off x="6219031" y="4634048"/>
            <a:ext cx="71438" cy="76200"/>
          </a:xfrm>
          <a:prstGeom prst="rect">
            <a:avLst/>
          </a:prstGeom>
          <a:noFill/>
          <a:ln w="9525">
            <a:noFill/>
            <a:miter lim="800000"/>
            <a:headEnd/>
            <a:tailEnd/>
          </a:ln>
        </p:spPr>
      </p:pic>
      <p:sp>
        <p:nvSpPr>
          <p:cNvPr id="66" name="Text Box 3159">
            <a:extLst>
              <a:ext uri="{FF2B5EF4-FFF2-40B4-BE49-F238E27FC236}">
                <a16:creationId xmlns:a16="http://schemas.microsoft.com/office/drawing/2014/main" id="{2CAB6FD6-09BD-95E3-9836-BC61152F5FB5}"/>
              </a:ext>
            </a:extLst>
          </p:cNvPr>
          <p:cNvSpPr txBox="1">
            <a:spLocks noChangeArrowheads="1"/>
          </p:cNvSpPr>
          <p:nvPr/>
        </p:nvSpPr>
        <p:spPr bwMode="auto">
          <a:xfrm>
            <a:off x="2040208" y="1468823"/>
            <a:ext cx="885061"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2006 </a:t>
            </a:r>
            <a:br>
              <a:rPr lang="en-GB" sz="1400" b="1" dirty="0">
                <a:solidFill>
                  <a:srgbClr val="000099"/>
                </a:solidFill>
                <a:latin typeface="+mj-lt"/>
              </a:rPr>
            </a:br>
            <a:r>
              <a:rPr lang="en-GB" sz="1400" b="1" dirty="0">
                <a:solidFill>
                  <a:srgbClr val="000099"/>
                </a:solidFill>
                <a:latin typeface="+mj-lt"/>
              </a:rPr>
              <a:t>Milan</a:t>
            </a:r>
          </a:p>
        </p:txBody>
      </p:sp>
      <p:sp>
        <p:nvSpPr>
          <p:cNvPr id="67" name="Text Box 3159">
            <a:extLst>
              <a:ext uri="{FF2B5EF4-FFF2-40B4-BE49-F238E27FC236}">
                <a16:creationId xmlns:a16="http://schemas.microsoft.com/office/drawing/2014/main" id="{838E3DB4-F2AB-7132-4C56-A68236973DEB}"/>
              </a:ext>
            </a:extLst>
          </p:cNvPr>
          <p:cNvSpPr txBox="1">
            <a:spLocks noChangeArrowheads="1"/>
          </p:cNvSpPr>
          <p:nvPr/>
        </p:nvSpPr>
        <p:spPr bwMode="auto">
          <a:xfrm>
            <a:off x="3465147" y="945603"/>
            <a:ext cx="885061"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2012 Cancun</a:t>
            </a:r>
          </a:p>
        </p:txBody>
      </p:sp>
      <p:pic>
        <p:nvPicPr>
          <p:cNvPr id="68" name="Picture 3158" descr="luci2">
            <a:extLst>
              <a:ext uri="{FF2B5EF4-FFF2-40B4-BE49-F238E27FC236}">
                <a16:creationId xmlns:a16="http://schemas.microsoft.com/office/drawing/2014/main" id="{FB8B71EE-8AC5-A2BF-7EDE-8DF61D77A333}"/>
              </a:ext>
            </a:extLst>
          </p:cNvPr>
          <p:cNvPicPr>
            <a:picLocks noChangeAspect="1" noChangeArrowheads="1" noCrop="1"/>
          </p:cNvPicPr>
          <p:nvPr/>
        </p:nvPicPr>
        <p:blipFill>
          <a:blip r:embed="rId4" cstate="print"/>
          <a:srcRect/>
          <a:stretch>
            <a:fillRect/>
          </a:stretch>
        </p:blipFill>
        <p:spPr bwMode="auto">
          <a:xfrm>
            <a:off x="3999865" y="3338108"/>
            <a:ext cx="71438" cy="76200"/>
          </a:xfrm>
          <a:prstGeom prst="rect">
            <a:avLst/>
          </a:prstGeom>
          <a:noFill/>
          <a:ln w="9525">
            <a:noFill/>
            <a:miter lim="800000"/>
            <a:headEnd/>
            <a:tailEnd/>
          </a:ln>
        </p:spPr>
      </p:pic>
      <p:sp>
        <p:nvSpPr>
          <p:cNvPr id="69" name="CasellaDiTesto 68">
            <a:extLst>
              <a:ext uri="{FF2B5EF4-FFF2-40B4-BE49-F238E27FC236}">
                <a16:creationId xmlns:a16="http://schemas.microsoft.com/office/drawing/2014/main" id="{AD6EDD71-774B-57BE-4D35-93EEECC07527}"/>
              </a:ext>
            </a:extLst>
          </p:cNvPr>
          <p:cNvSpPr txBox="1"/>
          <p:nvPr/>
        </p:nvSpPr>
        <p:spPr>
          <a:xfrm>
            <a:off x="4331494" y="949300"/>
            <a:ext cx="671779" cy="531168"/>
          </a:xfrm>
          <a:prstGeom prst="rect">
            <a:avLst/>
          </a:prstGeom>
          <a:noFill/>
        </p:spPr>
        <p:txBody>
          <a:bodyPr wrap="square" rtlCol="0">
            <a:spAutoFit/>
          </a:bodyPr>
          <a:lstStyle/>
          <a:p>
            <a:r>
              <a:rPr lang="it-IT" sz="1400" b="1" dirty="0">
                <a:solidFill>
                  <a:srgbClr val="000099"/>
                </a:solidFill>
                <a:latin typeface="+mj-lt"/>
              </a:rPr>
              <a:t>2015</a:t>
            </a:r>
          </a:p>
          <a:p>
            <a:r>
              <a:rPr lang="it-IT" sz="1400" b="1" dirty="0">
                <a:solidFill>
                  <a:srgbClr val="000099"/>
                </a:solidFill>
                <a:latin typeface="+mj-lt"/>
              </a:rPr>
              <a:t>Seoul</a:t>
            </a:r>
          </a:p>
        </p:txBody>
      </p:sp>
      <p:sp>
        <p:nvSpPr>
          <p:cNvPr id="70" name="Text Box 3104">
            <a:extLst>
              <a:ext uri="{FF2B5EF4-FFF2-40B4-BE49-F238E27FC236}">
                <a16:creationId xmlns:a16="http://schemas.microsoft.com/office/drawing/2014/main" id="{E5C7668A-8566-4C8C-CAAD-9CC2698DEC93}"/>
              </a:ext>
            </a:extLst>
          </p:cNvPr>
          <p:cNvSpPr txBox="1">
            <a:spLocks noChangeArrowheads="1"/>
          </p:cNvSpPr>
          <p:nvPr/>
        </p:nvSpPr>
        <p:spPr bwMode="auto">
          <a:xfrm>
            <a:off x="4921930" y="934475"/>
            <a:ext cx="725128" cy="521134"/>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2018 Dublin</a:t>
            </a:r>
          </a:p>
        </p:txBody>
      </p:sp>
      <p:sp>
        <p:nvSpPr>
          <p:cNvPr id="71" name="Text Box 3104">
            <a:extLst>
              <a:ext uri="{FF2B5EF4-FFF2-40B4-BE49-F238E27FC236}">
                <a16:creationId xmlns:a16="http://schemas.microsoft.com/office/drawing/2014/main" id="{F4283B4A-97E9-A4CD-62B0-B4BAC82717E1}"/>
              </a:ext>
            </a:extLst>
          </p:cNvPr>
          <p:cNvSpPr txBox="1">
            <a:spLocks noChangeArrowheads="1"/>
          </p:cNvSpPr>
          <p:nvPr/>
        </p:nvSpPr>
        <p:spPr bwMode="auto">
          <a:xfrm>
            <a:off x="5458636" y="752239"/>
            <a:ext cx="1675425" cy="954107"/>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B050"/>
                </a:solidFill>
                <a:latin typeface="+mj-lt"/>
              </a:rPr>
              <a:t>2022 </a:t>
            </a:r>
            <a:br>
              <a:rPr lang="en-GB" sz="1400" b="1" dirty="0">
                <a:solidFill>
                  <a:srgbClr val="00B050"/>
                </a:solidFill>
                <a:latin typeface="+mj-lt"/>
              </a:rPr>
            </a:br>
            <a:r>
              <a:rPr lang="en-GB" sz="1400" b="1" dirty="0">
                <a:solidFill>
                  <a:srgbClr val="00B050"/>
                </a:solidFill>
                <a:latin typeface="+mj-lt"/>
              </a:rPr>
              <a:t>Melbourne - Rome</a:t>
            </a:r>
            <a:br>
              <a:rPr lang="en-GB" sz="1400" b="1" dirty="0">
                <a:solidFill>
                  <a:srgbClr val="00B050"/>
                </a:solidFill>
                <a:latin typeface="+mj-lt"/>
              </a:rPr>
            </a:br>
            <a:r>
              <a:rPr lang="en-GB" sz="1400" b="1" dirty="0">
                <a:solidFill>
                  <a:srgbClr val="00B050"/>
                </a:solidFill>
                <a:latin typeface="+mj-lt"/>
              </a:rPr>
              <a:t>digital congress</a:t>
            </a:r>
          </a:p>
        </p:txBody>
      </p:sp>
      <p:sp>
        <p:nvSpPr>
          <p:cNvPr id="72" name="Text Box 3104">
            <a:extLst>
              <a:ext uri="{FF2B5EF4-FFF2-40B4-BE49-F238E27FC236}">
                <a16:creationId xmlns:a16="http://schemas.microsoft.com/office/drawing/2014/main" id="{A85154E6-7E42-74DE-0706-6CBF1A8E120D}"/>
              </a:ext>
            </a:extLst>
          </p:cNvPr>
          <p:cNvSpPr txBox="1">
            <a:spLocks noChangeArrowheads="1"/>
          </p:cNvSpPr>
          <p:nvPr/>
        </p:nvSpPr>
        <p:spPr bwMode="auto">
          <a:xfrm>
            <a:off x="6716440" y="892503"/>
            <a:ext cx="1132160" cy="523220"/>
          </a:xfrm>
          <a:prstGeom prst="rect">
            <a:avLst/>
          </a:prstGeom>
          <a:noFill/>
        </p:spPr>
        <p:txBody>
          <a:bodyPr wrap="square" rtlCol="0">
            <a:spAutoFit/>
          </a:bodyPr>
          <a:lstStyle>
            <a:defPPr>
              <a:defRPr lang="it-IT"/>
            </a:defPPr>
            <a:lvl1pPr>
              <a:defRPr sz="1400" b="1">
                <a:solidFill>
                  <a:srgbClr val="000099"/>
                </a:solidFill>
                <a:latin typeface="+mj-lt"/>
              </a:defRPr>
            </a:lvl1pPr>
          </a:lstStyle>
          <a:p>
            <a:pPr algn="ctr"/>
            <a:r>
              <a:rPr lang="en-GB" dirty="0"/>
              <a:t>2024 Marrakesh</a:t>
            </a:r>
          </a:p>
        </p:txBody>
      </p:sp>
      <p:pic>
        <p:nvPicPr>
          <p:cNvPr id="73" name="Picture 3091" descr="luci2">
            <a:extLst>
              <a:ext uri="{FF2B5EF4-FFF2-40B4-BE49-F238E27FC236}">
                <a16:creationId xmlns:a16="http://schemas.microsoft.com/office/drawing/2014/main" id="{7B70C037-6880-1CF0-F783-9D79A53A6C8A}"/>
              </a:ext>
            </a:extLst>
          </p:cNvPr>
          <p:cNvPicPr>
            <a:picLocks noChangeAspect="1" noChangeArrowheads="1" noCrop="1"/>
          </p:cNvPicPr>
          <p:nvPr/>
        </p:nvPicPr>
        <p:blipFill>
          <a:blip r:embed="rId5" cstate="print"/>
          <a:srcRect/>
          <a:stretch>
            <a:fillRect/>
          </a:stretch>
        </p:blipFill>
        <p:spPr bwMode="auto">
          <a:xfrm>
            <a:off x="5687663" y="3058543"/>
            <a:ext cx="71438" cy="79375"/>
          </a:xfrm>
          <a:prstGeom prst="rect">
            <a:avLst/>
          </a:prstGeom>
          <a:noFill/>
          <a:ln w="9525">
            <a:noFill/>
            <a:miter lim="800000"/>
            <a:headEnd/>
            <a:tailEnd/>
          </a:ln>
        </p:spPr>
      </p:pic>
      <p:sp>
        <p:nvSpPr>
          <p:cNvPr id="74" name="CasellaDiTesto 73">
            <a:extLst>
              <a:ext uri="{FF2B5EF4-FFF2-40B4-BE49-F238E27FC236}">
                <a16:creationId xmlns:a16="http://schemas.microsoft.com/office/drawing/2014/main" id="{9F9A814B-818F-C7DA-DE3D-98FF7E9C6C2C}"/>
              </a:ext>
            </a:extLst>
          </p:cNvPr>
          <p:cNvSpPr txBox="1"/>
          <p:nvPr/>
        </p:nvSpPr>
        <p:spPr>
          <a:xfrm>
            <a:off x="7848600" y="873396"/>
            <a:ext cx="926727" cy="523220"/>
          </a:xfrm>
          <a:prstGeom prst="rect">
            <a:avLst/>
          </a:prstGeom>
          <a:noFill/>
        </p:spPr>
        <p:txBody>
          <a:bodyPr wrap="square" rtlCol="0">
            <a:spAutoFit/>
          </a:bodyPr>
          <a:lstStyle/>
          <a:p>
            <a:pPr algn="ctr"/>
            <a:r>
              <a:rPr lang="it-IT" sz="1400" b="1" dirty="0">
                <a:solidFill>
                  <a:srgbClr val="FF0000"/>
                </a:solidFill>
                <a:latin typeface="+mn-lt"/>
              </a:rPr>
              <a:t>2027</a:t>
            </a:r>
            <a:br>
              <a:rPr lang="it-IT" sz="1400" b="1" dirty="0">
                <a:solidFill>
                  <a:srgbClr val="FF0000"/>
                </a:solidFill>
                <a:latin typeface="+mj-lt"/>
              </a:rPr>
            </a:br>
            <a:r>
              <a:rPr lang="it-IT" sz="1400" b="1" dirty="0">
                <a:solidFill>
                  <a:srgbClr val="FF0000"/>
                </a:solidFill>
                <a:latin typeface="+mn-lt"/>
              </a:rPr>
              <a:t>Mumbai</a:t>
            </a:r>
          </a:p>
        </p:txBody>
      </p:sp>
      <p:sp>
        <p:nvSpPr>
          <p:cNvPr id="75" name="CasellaDiTesto 2">
            <a:extLst>
              <a:ext uri="{FF2B5EF4-FFF2-40B4-BE49-F238E27FC236}">
                <a16:creationId xmlns:a16="http://schemas.microsoft.com/office/drawing/2014/main" id="{4FFD82B2-7336-CC22-D204-0A8DBFC11AB0}"/>
              </a:ext>
            </a:extLst>
          </p:cNvPr>
          <p:cNvSpPr txBox="1"/>
          <p:nvPr/>
        </p:nvSpPr>
        <p:spPr>
          <a:xfrm>
            <a:off x="8618540" y="1002165"/>
            <a:ext cx="926727" cy="523220"/>
          </a:xfrm>
          <a:prstGeom prst="rect">
            <a:avLst/>
          </a:prstGeom>
          <a:noFill/>
        </p:spPr>
        <p:txBody>
          <a:bodyPr wrap="square" rtlCol="0">
            <a:spAutoFit/>
          </a:bodyPr>
          <a:lstStyle/>
          <a:p>
            <a:pPr algn="ctr"/>
            <a:r>
              <a:rPr lang="it-IT" sz="1400" b="1" dirty="0">
                <a:latin typeface="+mn-lt"/>
              </a:rPr>
              <a:t>2030</a:t>
            </a:r>
            <a:br>
              <a:rPr lang="it-IT" sz="1400" b="1" dirty="0">
                <a:latin typeface="+mj-lt"/>
              </a:rPr>
            </a:br>
            <a:r>
              <a:rPr lang="it-IT" sz="1400" b="1" dirty="0">
                <a:latin typeface="+mn-lt"/>
              </a:rPr>
              <a:t>Rome</a:t>
            </a:r>
          </a:p>
        </p:txBody>
      </p:sp>
    </p:spTree>
    <p:extLst>
      <p:ext uri="{BB962C8B-B14F-4D97-AF65-F5344CB8AC3E}">
        <p14:creationId xmlns:p14="http://schemas.microsoft.com/office/powerpoint/2010/main" val="383778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Congress </a:t>
            </a:r>
            <a:r>
              <a:rPr lang="it-IT" dirty="0" err="1">
                <a:solidFill>
                  <a:schemeClr val="accent2">
                    <a:lumMod val="50000"/>
                  </a:schemeClr>
                </a:solidFill>
                <a:effectLst>
                  <a:outerShdw blurRad="38100" dist="38100" dir="2700000" algn="tl">
                    <a:srgbClr val="000000">
                      <a:alpha val="43137"/>
                    </a:srgbClr>
                  </a:outerShdw>
                </a:effectLst>
              </a:rPr>
              <a:t>Statements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1232327" y="801189"/>
            <a:ext cx="9727343" cy="400110"/>
          </a:xfrm>
          <a:prstGeom prst="rect">
            <a:avLst/>
          </a:prstGeom>
          <a:no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Seoul Statement on the Development of Occupational Health Services for All</a:t>
            </a:r>
            <a:endParaRPr lang="it-IT" sz="2000" dirty="0"/>
          </a:p>
        </p:txBody>
      </p:sp>
      <p:pic>
        <p:nvPicPr>
          <p:cNvPr id="3" name="Picture 2" descr="Seoul Statement on the Development of Occupational Health Services for All">
            <a:extLst>
              <a:ext uri="{FF2B5EF4-FFF2-40B4-BE49-F238E27FC236}">
                <a16:creationId xmlns:a16="http://schemas.microsoft.com/office/drawing/2014/main" id="{A5664D3B-9050-EE4B-CC1B-3039FECE17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358" y="2687967"/>
            <a:ext cx="3869494" cy="234104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80C5649B-71E5-7E5D-330B-EF4839100794}"/>
              </a:ext>
            </a:extLst>
          </p:cNvPr>
          <p:cNvSpPr/>
          <p:nvPr/>
        </p:nvSpPr>
        <p:spPr>
          <a:xfrm>
            <a:off x="6938407" y="5429121"/>
            <a:ext cx="3137397" cy="369332"/>
          </a:xfrm>
          <a:prstGeom prst="rect">
            <a:avLst/>
          </a:prstGeom>
        </p:spPr>
        <p:txBody>
          <a:bodyPr wrap="none">
            <a:spAutoFit/>
          </a:bodyPr>
          <a:lstStyle/>
          <a:p>
            <a:pPr marL="342900" indent="-342900" algn="ctr">
              <a:spcBef>
                <a:spcPct val="50000"/>
              </a:spcBef>
            </a:pPr>
            <a:r>
              <a:rPr lang="en-US" b="1" dirty="0">
                <a:solidFill>
                  <a:schemeClr val="accent3">
                    <a:lumMod val="50000"/>
                  </a:schemeClr>
                </a:solidFill>
              </a:rPr>
              <a:t>…the signing at ICOH2015</a:t>
            </a:r>
          </a:p>
        </p:txBody>
      </p:sp>
      <p:pic>
        <p:nvPicPr>
          <p:cNvPr id="6" name="Immagine 5">
            <a:extLst>
              <a:ext uri="{FF2B5EF4-FFF2-40B4-BE49-F238E27FC236}">
                <a16:creationId xmlns:a16="http://schemas.microsoft.com/office/drawing/2014/main" id="{F1F66157-017D-E28F-98A6-CFACF5ADC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196" y="1563651"/>
            <a:ext cx="3543968" cy="5012339"/>
          </a:xfrm>
          <a:prstGeom prst="rect">
            <a:avLst/>
          </a:prstGeom>
        </p:spPr>
      </p:pic>
    </p:spTree>
    <p:extLst>
      <p:ext uri="{BB962C8B-B14F-4D97-AF65-F5344CB8AC3E}">
        <p14:creationId xmlns:p14="http://schemas.microsoft.com/office/powerpoint/2010/main" val="82185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Congress </a:t>
            </a:r>
            <a:r>
              <a:rPr lang="it-IT" dirty="0" err="1">
                <a:solidFill>
                  <a:schemeClr val="accent2">
                    <a:lumMod val="50000"/>
                  </a:schemeClr>
                </a:solidFill>
                <a:effectLst>
                  <a:outerShdw blurRad="38100" dist="38100" dir="2700000" algn="tl">
                    <a:srgbClr val="000000">
                      <a:alpha val="43137"/>
                    </a:srgbClr>
                  </a:outerShdw>
                </a:effectLst>
              </a:rPr>
              <a:t>Statements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3641641" y="868733"/>
            <a:ext cx="4908716" cy="369332"/>
          </a:xfrm>
          <a:prstGeom prst="rect">
            <a:avLst/>
          </a:prstGeom>
          <a:noFill/>
        </p:spPr>
        <p:txBody>
          <a:bodyPr wrap="none" rtlCol="0">
            <a:spAutoFit/>
          </a:bodyPr>
          <a:lstStyle/>
          <a:p>
            <a:r>
              <a:rPr lang="en-US" sz="1800" dirty="0">
                <a:solidFill>
                  <a:schemeClr val="accent2">
                    <a:lumMod val="75000"/>
                  </a:schemeClr>
                </a:solidFill>
                <a:effectLst>
                  <a:outerShdw blurRad="38100" dist="38100" dir="2700000" algn="tl">
                    <a:srgbClr val="000000">
                      <a:alpha val="43137"/>
                    </a:srgbClr>
                  </a:outerShdw>
                </a:effectLst>
              </a:rPr>
              <a:t>Dublin Statement on Occupational Health</a:t>
            </a:r>
          </a:p>
        </p:txBody>
      </p:sp>
      <p:pic>
        <p:nvPicPr>
          <p:cNvPr id="3" name="Immagine 2">
            <a:extLst>
              <a:ext uri="{FF2B5EF4-FFF2-40B4-BE49-F238E27FC236}">
                <a16:creationId xmlns:a16="http://schemas.microsoft.com/office/drawing/2014/main" id="{7153F61E-F934-70D2-AF4A-C3456614277C}"/>
              </a:ext>
            </a:extLst>
          </p:cNvPr>
          <p:cNvPicPr>
            <a:picLocks noChangeAspect="1"/>
          </p:cNvPicPr>
          <p:nvPr/>
        </p:nvPicPr>
        <p:blipFill rotWithShape="1">
          <a:blip r:embed="rId2"/>
          <a:srcRect l="30961" t="12573" r="31731" b="2019"/>
          <a:stretch/>
        </p:blipFill>
        <p:spPr>
          <a:xfrm>
            <a:off x="1067386" y="1305609"/>
            <a:ext cx="3411416" cy="4695093"/>
          </a:xfrm>
          <a:prstGeom prst="rect">
            <a:avLst/>
          </a:prstGeom>
        </p:spPr>
      </p:pic>
      <p:pic>
        <p:nvPicPr>
          <p:cNvPr id="5" name="Immagine 4">
            <a:extLst>
              <a:ext uri="{FF2B5EF4-FFF2-40B4-BE49-F238E27FC236}">
                <a16:creationId xmlns:a16="http://schemas.microsoft.com/office/drawing/2014/main" id="{F93DCED7-AD7E-5448-B747-77570432A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628" y="2548750"/>
            <a:ext cx="3197424" cy="2208810"/>
          </a:xfrm>
          <a:prstGeom prst="rect">
            <a:avLst/>
          </a:prstGeom>
        </p:spPr>
      </p:pic>
      <p:sp>
        <p:nvSpPr>
          <p:cNvPr id="7" name="CasellaDiTesto 6">
            <a:extLst>
              <a:ext uri="{FF2B5EF4-FFF2-40B4-BE49-F238E27FC236}">
                <a16:creationId xmlns:a16="http://schemas.microsoft.com/office/drawing/2014/main" id="{60FBB769-A03D-B5C8-1466-BFFCCE43A093}"/>
              </a:ext>
            </a:extLst>
          </p:cNvPr>
          <p:cNvSpPr txBox="1"/>
          <p:nvPr/>
        </p:nvSpPr>
        <p:spPr>
          <a:xfrm>
            <a:off x="7100628" y="5143873"/>
            <a:ext cx="3411416" cy="646331"/>
          </a:xfrm>
          <a:prstGeom prst="rect">
            <a:avLst/>
          </a:prstGeom>
          <a:noFill/>
        </p:spPr>
        <p:txBody>
          <a:bodyPr wrap="square">
            <a:spAutoFit/>
          </a:bodyPr>
          <a:lstStyle/>
          <a:p>
            <a:r>
              <a:rPr lang="en-US" sz="1800" b="1" dirty="0">
                <a:solidFill>
                  <a:schemeClr val="accent2">
                    <a:lumMod val="75000"/>
                  </a:schemeClr>
                </a:solidFill>
              </a:rPr>
              <a:t>…the signing at ICOH2018</a:t>
            </a:r>
          </a:p>
          <a:p>
            <a:endParaRPr lang="en-US" sz="1800"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533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bg2">
                <a:tint val="90000"/>
                <a:satMod val="92000"/>
                <a:lumMod val="120000"/>
              </a:schemeClr>
            </a:gs>
            <a:gs pos="100000">
              <a:schemeClr val="accent2">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FAF8CD4-705F-CAB4-8AEC-B16E87EEE3D3}"/>
              </a:ext>
            </a:extLst>
          </p:cNvPr>
          <p:cNvPicPr>
            <a:picLocks noChangeAspect="1"/>
          </p:cNvPicPr>
          <p:nvPr/>
        </p:nvPicPr>
        <p:blipFill rotWithShape="1">
          <a:blip r:embed="rId2"/>
          <a:srcRect l="17973" t="13834" r="62157" b="20458"/>
          <a:stretch/>
        </p:blipFill>
        <p:spPr>
          <a:xfrm>
            <a:off x="623280" y="1630635"/>
            <a:ext cx="3812862" cy="4939669"/>
          </a:xfrm>
          <a:prstGeom prst="rect">
            <a:avLst/>
          </a:prstGeom>
        </p:spPr>
      </p:pic>
      <p:sp>
        <p:nvSpPr>
          <p:cNvPr id="4" name="CasellaDiTesto 3">
            <a:extLst>
              <a:ext uri="{FF2B5EF4-FFF2-40B4-BE49-F238E27FC236}">
                <a16:creationId xmlns:a16="http://schemas.microsoft.com/office/drawing/2014/main" id="{A09FBDA7-6527-3B7B-8410-B6F992E416BB}"/>
              </a:ext>
            </a:extLst>
          </p:cNvPr>
          <p:cNvSpPr txBox="1"/>
          <p:nvPr/>
        </p:nvSpPr>
        <p:spPr>
          <a:xfrm>
            <a:off x="410252" y="258193"/>
            <a:ext cx="11371496" cy="1200329"/>
          </a:xfrm>
          <a:prstGeom prst="rect">
            <a:avLst/>
          </a:prstGeom>
          <a:noFill/>
        </p:spPr>
        <p:txBody>
          <a:bodyPr wrap="square">
            <a:spAutoFit/>
          </a:bodyPr>
          <a:lstStyle/>
          <a:p>
            <a:pPr algn="ctr"/>
            <a:r>
              <a:rPr lang="en-US" sz="3600" dirty="0">
                <a:solidFill>
                  <a:schemeClr val="accent2">
                    <a:lumMod val="50000"/>
                  </a:schemeClr>
                </a:solidFill>
                <a:effectLst>
                  <a:outerShdw blurRad="38100" dist="38100" dir="2700000" algn="tl">
                    <a:srgbClr val="000000">
                      <a:alpha val="43137"/>
                    </a:srgbClr>
                  </a:outerShdw>
                </a:effectLst>
                <a:latin typeface="+mj-lt"/>
              </a:rPr>
              <a:t>ICOH Statement on protecting Occupational Safety and Health of Migrant Workers </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6" name="CasellaDiTesto 5">
            <a:extLst>
              <a:ext uri="{FF2B5EF4-FFF2-40B4-BE49-F238E27FC236}">
                <a16:creationId xmlns:a16="http://schemas.microsoft.com/office/drawing/2014/main" id="{AEBB03E0-61AC-93F5-C01D-827233792FAA}"/>
              </a:ext>
            </a:extLst>
          </p:cNvPr>
          <p:cNvSpPr txBox="1"/>
          <p:nvPr/>
        </p:nvSpPr>
        <p:spPr>
          <a:xfrm>
            <a:off x="5378823" y="2227527"/>
            <a:ext cx="5885819" cy="2862322"/>
          </a:xfrm>
          <a:prstGeom prst="rect">
            <a:avLst/>
          </a:prstGeom>
          <a:noFill/>
        </p:spPr>
        <p:txBody>
          <a:bodyPr wrap="square">
            <a:spAutoFit/>
          </a:bodyPr>
          <a:lstStyle/>
          <a:p>
            <a:r>
              <a:rPr lang="en-US" sz="2000" dirty="0">
                <a:solidFill>
                  <a:schemeClr val="accent2">
                    <a:lumMod val="50000"/>
                  </a:schemeClr>
                </a:solidFill>
                <a:latin typeface="+mj-lt"/>
              </a:rPr>
              <a:t>The statement is the result of a joint effort by:</a:t>
            </a:r>
          </a:p>
          <a:p>
            <a:endParaRPr lang="en-US" sz="2000" dirty="0">
              <a:solidFill>
                <a:schemeClr val="accent2">
                  <a:lumMod val="50000"/>
                </a:schemeClr>
              </a:solidFill>
              <a:latin typeface="+mj-lt"/>
            </a:endParaRPr>
          </a:p>
          <a:p>
            <a:pPr marL="342900" indent="-342900">
              <a:buFont typeface="Courier New" panose="02070309020205020404" pitchFamily="49" charset="0"/>
              <a:buChar char="o"/>
            </a:pPr>
            <a:r>
              <a:rPr lang="en-US" sz="2000" dirty="0">
                <a:solidFill>
                  <a:schemeClr val="accent2">
                    <a:lumMod val="50000"/>
                  </a:schemeClr>
                </a:solidFill>
                <a:latin typeface="+mj-lt"/>
              </a:rPr>
              <a:t>ICOH Working Group on Future of Decent Work</a:t>
            </a:r>
          </a:p>
          <a:p>
            <a:pPr marL="342900" indent="-342900">
              <a:buFont typeface="Courier New" panose="02070309020205020404" pitchFamily="49" charset="0"/>
              <a:buChar char="o"/>
            </a:pPr>
            <a:r>
              <a:rPr lang="en-US" sz="2000" dirty="0">
                <a:solidFill>
                  <a:schemeClr val="accent2">
                    <a:lumMod val="50000"/>
                  </a:schemeClr>
                </a:solidFill>
                <a:latin typeface="+mj-lt"/>
              </a:rPr>
              <a:t>ICOH SC on Thermal Factors</a:t>
            </a:r>
          </a:p>
          <a:p>
            <a:pPr marL="342900" indent="-342900">
              <a:buFont typeface="Courier New" panose="02070309020205020404" pitchFamily="49" charset="0"/>
              <a:buChar char="o"/>
            </a:pPr>
            <a:r>
              <a:rPr lang="en-US" sz="2000" dirty="0">
                <a:solidFill>
                  <a:schemeClr val="accent2">
                    <a:lumMod val="50000"/>
                  </a:schemeClr>
                </a:solidFill>
                <a:latin typeface="+mj-lt"/>
              </a:rPr>
              <a:t>ICOH SC on Occupational Health in Small-Scale Enterprises and the Informal Sector</a:t>
            </a:r>
          </a:p>
          <a:p>
            <a:pPr marL="342900" indent="-342900">
              <a:buFont typeface="Courier New" panose="02070309020205020404" pitchFamily="49" charset="0"/>
              <a:buChar char="o"/>
            </a:pPr>
            <a:r>
              <a:rPr lang="en-US" sz="2000" dirty="0">
                <a:solidFill>
                  <a:schemeClr val="accent2">
                    <a:lumMod val="50000"/>
                  </a:schemeClr>
                </a:solidFill>
                <a:latin typeface="+mj-lt"/>
              </a:rPr>
              <a:t>ICOH Officers </a:t>
            </a:r>
          </a:p>
          <a:p>
            <a:pPr marL="342900" indent="-342900">
              <a:buFont typeface="Courier New" panose="02070309020205020404" pitchFamily="49" charset="0"/>
              <a:buChar char="o"/>
            </a:pPr>
            <a:r>
              <a:rPr lang="en-US" sz="2000" dirty="0">
                <a:solidFill>
                  <a:schemeClr val="accent2">
                    <a:lumMod val="50000"/>
                  </a:schemeClr>
                </a:solidFill>
                <a:latin typeface="+mj-lt"/>
              </a:rPr>
              <a:t>ICOH Board Members </a:t>
            </a:r>
          </a:p>
        </p:txBody>
      </p:sp>
      <p:sp>
        <p:nvSpPr>
          <p:cNvPr id="8" name="CasellaDiTesto 7">
            <a:extLst>
              <a:ext uri="{FF2B5EF4-FFF2-40B4-BE49-F238E27FC236}">
                <a16:creationId xmlns:a16="http://schemas.microsoft.com/office/drawing/2014/main" id="{AE0B5260-9BDE-AD99-2E8E-7B1635A91582}"/>
              </a:ext>
            </a:extLst>
          </p:cNvPr>
          <p:cNvSpPr txBox="1"/>
          <p:nvPr/>
        </p:nvSpPr>
        <p:spPr>
          <a:xfrm>
            <a:off x="5211388" y="5858854"/>
            <a:ext cx="6570360" cy="507831"/>
          </a:xfrm>
          <a:prstGeom prst="rect">
            <a:avLst/>
          </a:prstGeom>
          <a:noFill/>
        </p:spPr>
        <p:txBody>
          <a:bodyPr wrap="square">
            <a:spAutoFit/>
          </a:bodyPr>
          <a:lstStyle/>
          <a:p>
            <a:r>
              <a:rPr lang="en-GB" sz="900" dirty="0">
                <a:solidFill>
                  <a:schemeClr val="accent2">
                    <a:lumMod val="50000"/>
                  </a:schemeClr>
                </a:solidFill>
              </a:rPr>
              <a:t>Available at : </a:t>
            </a:r>
          </a:p>
          <a:p>
            <a:pPr marL="171450" indent="-171450">
              <a:buFont typeface="Arial" panose="020B0604020202020204" pitchFamily="34" charset="0"/>
              <a:buChar char="•"/>
            </a:pPr>
            <a:r>
              <a:rPr lang="en-GB" sz="900" dirty="0">
                <a:solidFill>
                  <a:schemeClr val="accent2">
                    <a:lumMod val="50000"/>
                  </a:schemeClr>
                </a:solidFill>
              </a:rPr>
              <a:t>https://www.icohweb.org/site/multimedia/news/pdf/Occupational%20health%20of%20migrant%20workers.pdf</a:t>
            </a:r>
          </a:p>
          <a:p>
            <a:pPr marL="171450" indent="-171450">
              <a:buFont typeface="Arial" panose="020B0604020202020204" pitchFamily="34" charset="0"/>
              <a:buChar char="•"/>
            </a:pPr>
            <a:r>
              <a:rPr lang="it-IT" sz="900" dirty="0" err="1">
                <a:solidFill>
                  <a:schemeClr val="accent2">
                    <a:lumMod val="50000"/>
                  </a:schemeClr>
                </a:solidFill>
              </a:rPr>
              <a:t>Safety</a:t>
            </a:r>
            <a:r>
              <a:rPr lang="it-IT" sz="900" dirty="0">
                <a:solidFill>
                  <a:schemeClr val="accent2">
                    <a:lumMod val="50000"/>
                  </a:schemeClr>
                </a:solidFill>
              </a:rPr>
              <a:t> and Health </a:t>
            </a:r>
            <a:r>
              <a:rPr lang="it-IT" sz="900" dirty="0" err="1">
                <a:solidFill>
                  <a:schemeClr val="accent2">
                    <a:lumMod val="50000"/>
                  </a:schemeClr>
                </a:solidFill>
              </a:rPr>
              <a:t>at</a:t>
            </a:r>
            <a:r>
              <a:rPr lang="it-IT" sz="900" dirty="0">
                <a:solidFill>
                  <a:schemeClr val="accent2">
                    <a:lumMod val="50000"/>
                  </a:schemeClr>
                </a:solidFill>
              </a:rPr>
              <a:t> Work (2022), 13:261-2. </a:t>
            </a:r>
            <a:endParaRPr lang="en-GB" sz="900" dirty="0">
              <a:solidFill>
                <a:schemeClr val="accent2">
                  <a:lumMod val="50000"/>
                </a:schemeClr>
              </a:solidFill>
            </a:endParaRPr>
          </a:p>
        </p:txBody>
      </p:sp>
    </p:spTree>
    <p:extLst>
      <p:ext uri="{BB962C8B-B14F-4D97-AF65-F5344CB8AC3E}">
        <p14:creationId xmlns:p14="http://schemas.microsoft.com/office/powerpoint/2010/main" val="36149701"/>
      </p:ext>
    </p:extLst>
  </p:cSld>
  <p:clrMapOvr>
    <a:masterClrMapping/>
  </p:clrMapOvr>
</p:sld>
</file>

<file path=ppt/theme/theme1.xml><?xml version="1.0" encoding="utf-8"?>
<a:theme xmlns:a="http://schemas.openxmlformats.org/drawingml/2006/main" name="Fil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Fil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Filo">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2850</TotalTime>
  <Words>1422</Words>
  <Application>Microsoft Office PowerPoint</Application>
  <PresentationFormat>Widescreen</PresentationFormat>
  <Paragraphs>393</Paragraphs>
  <Slides>35</Slides>
  <Notes>0</Notes>
  <HiddenSlides>0</HiddenSlides>
  <MMClips>0</MMClips>
  <ScaleCrop>false</ScaleCrop>
  <HeadingPairs>
    <vt:vector size="8" baseType="variant">
      <vt:variant>
        <vt:lpstr>Caratteri utilizzati</vt:lpstr>
      </vt:variant>
      <vt:variant>
        <vt:i4>6</vt:i4>
      </vt:variant>
      <vt:variant>
        <vt:lpstr>Tema</vt:lpstr>
      </vt:variant>
      <vt:variant>
        <vt:i4>3</vt:i4>
      </vt:variant>
      <vt:variant>
        <vt:lpstr>Server OLE incorporati</vt:lpstr>
      </vt:variant>
      <vt:variant>
        <vt:i4>2</vt:i4>
      </vt:variant>
      <vt:variant>
        <vt:lpstr>Titoli diapositive</vt:lpstr>
      </vt:variant>
      <vt:variant>
        <vt:i4>35</vt:i4>
      </vt:variant>
    </vt:vector>
  </HeadingPairs>
  <TitlesOfParts>
    <vt:vector size="46" baseType="lpstr">
      <vt:lpstr>Arial</vt:lpstr>
      <vt:lpstr>Calibri</vt:lpstr>
      <vt:lpstr>Century Gothic</vt:lpstr>
      <vt:lpstr>Courier New</vt:lpstr>
      <vt:lpstr>Wingdings</vt:lpstr>
      <vt:lpstr>Wingdings 3</vt:lpstr>
      <vt:lpstr>Filo</vt:lpstr>
      <vt:lpstr>1_Filo</vt:lpstr>
      <vt:lpstr>Filo</vt:lpstr>
      <vt:lpstr>Fotografia di Photo Editor</vt:lpstr>
      <vt:lpstr>Worksheet</vt:lpstr>
      <vt:lpstr>International Commission on  Occupational Health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ICOH on Social Media</vt:lpstr>
      <vt:lpstr>ICOH on Social Media</vt:lpstr>
      <vt:lpstr>Presentazione standard di PowerPoint</vt:lpstr>
      <vt:lpstr>Presentazione standard di PowerPoint</vt:lpstr>
      <vt:lpstr>Presentazione standard di PowerPoint</vt:lpstr>
    </vt:vector>
  </TitlesOfParts>
  <Company>INAIL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ICOH elections</dc:title>
  <dc:creator>Oliverio Antonella (COO)</dc:creator>
  <cp:lastModifiedBy>CAMPISANO CLAUDIA</cp:lastModifiedBy>
  <cp:revision>66</cp:revision>
  <cp:lastPrinted>2017-09-28T08:13:35Z</cp:lastPrinted>
  <dcterms:created xsi:type="dcterms:W3CDTF">2017-09-27T12:37:21Z</dcterms:created>
  <dcterms:modified xsi:type="dcterms:W3CDTF">2024-07-23T09:49:22Z</dcterms:modified>
</cp:coreProperties>
</file>